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332" r:id="rId5"/>
    <p:sldId id="387" r:id="rId6"/>
    <p:sldId id="487" r:id="rId7"/>
    <p:sldId id="423" r:id="rId8"/>
    <p:sldId id="584" r:id="rId9"/>
    <p:sldId id="587" r:id="rId10"/>
    <p:sldId id="585" r:id="rId11"/>
    <p:sldId id="588" r:id="rId12"/>
    <p:sldId id="591" r:id="rId13"/>
    <p:sldId id="590" r:id="rId14"/>
    <p:sldId id="589" r:id="rId15"/>
    <p:sldId id="491" r:id="rId16"/>
    <p:sldId id="592" r:id="rId17"/>
    <p:sldId id="498" r:id="rId18"/>
    <p:sldId id="517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610" r:id="rId27"/>
    <p:sldId id="611" r:id="rId28"/>
    <p:sldId id="612" r:id="rId29"/>
    <p:sldId id="604" r:id="rId30"/>
    <p:sldId id="605" r:id="rId31"/>
    <p:sldId id="606" r:id="rId32"/>
    <p:sldId id="607" r:id="rId33"/>
    <p:sldId id="608" r:id="rId34"/>
    <p:sldId id="609" r:id="rId35"/>
    <p:sldId id="448" r:id="rId36"/>
    <p:sldId id="593" r:id="rId37"/>
    <p:sldId id="44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invitado" initials="Ui" lastIdx="2" clrIdx="0">
    <p:extLst>
      <p:ext uri="{19B8F6BF-5375-455C-9EA6-DF929625EA0E}">
        <p15:presenceInfo xmlns:p15="http://schemas.microsoft.com/office/powerpoint/2012/main" userId="S::urn:spo:anon#c0fe712da9e5c651dfefbaa88ac75e50616e7dc3dae4b581585f6bd5b415d884::" providerId="AD"/>
      </p:ext>
    </p:extLst>
  </p:cmAuthor>
  <p:cmAuthor id="2" name="Roberto Gillet" initials="RG" lastIdx="1" clrIdx="1">
    <p:extLst>
      <p:ext uri="{19B8F6BF-5375-455C-9EA6-DF929625EA0E}">
        <p15:presenceInfo xmlns:p15="http://schemas.microsoft.com/office/powerpoint/2012/main" userId="a3bfd1f24529d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199356"/>
    <a:srgbClr val="B2CCF7"/>
    <a:srgbClr val="E5EEFC"/>
    <a:srgbClr val="99BBF5"/>
    <a:srgbClr val="7FABF3"/>
    <a:srgbClr val="4CAB7C"/>
    <a:srgbClr val="CCE7D9"/>
    <a:srgbClr val="99C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2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27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67B1E-845E-45AC-800B-833D8747FE2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6C0995E-9773-430F-88E4-3C6C56C8A62E}">
      <dgm:prSet phldrT="[Texto]"/>
      <dgm:spPr>
        <a:solidFill>
          <a:srgbClr val="404040">
            <a:alpha val="70000"/>
          </a:srgbClr>
        </a:solidFill>
        <a:ln w="38100">
          <a:noFill/>
        </a:ln>
      </dgm:spPr>
      <dgm:t>
        <a:bodyPr/>
        <a:lstStyle/>
        <a:p>
          <a:r>
            <a:rPr lang="es-CL">
              <a:solidFill>
                <a:schemeClr val="bg1"/>
              </a:solidFill>
              <a:latin typeface="+mj-lt"/>
            </a:rPr>
            <a:t>ICR</a:t>
          </a:r>
        </a:p>
      </dgm:t>
    </dgm:pt>
    <dgm:pt modelId="{E62C1258-3AE6-4AA0-A2B1-C4200D7A5132}" type="parTrans" cxnId="{D075C451-19F1-4FDD-9140-E88F7383FB5C}">
      <dgm:prSet/>
      <dgm:spPr/>
      <dgm:t>
        <a:bodyPr/>
        <a:lstStyle/>
        <a:p>
          <a:endParaRPr lang="es-CL"/>
        </a:p>
      </dgm:t>
    </dgm:pt>
    <dgm:pt modelId="{E3F69681-8BCD-4385-86CE-2011455C5E74}" type="sibTrans" cxnId="{D075C451-19F1-4FDD-9140-E88F7383FB5C}">
      <dgm:prSet/>
      <dgm:spPr/>
      <dgm:t>
        <a:bodyPr/>
        <a:lstStyle/>
        <a:p>
          <a:endParaRPr lang="es-CL"/>
        </a:p>
      </dgm:t>
    </dgm:pt>
    <dgm:pt modelId="{4438CB38-0CFE-4332-8146-864B36D37D0C}">
      <dgm:prSet phldrT="[Texto]" custT="1"/>
      <dgm:spPr>
        <a:solidFill>
          <a:srgbClr val="006CB7">
            <a:alpha val="70000"/>
          </a:srgbClr>
        </a:solidFill>
      </dgm:spPr>
      <dgm:t>
        <a:bodyPr/>
        <a:lstStyle/>
        <a:p>
          <a:r>
            <a:rPr lang="es-CL" sz="2400"/>
            <a:t>Productividad</a:t>
          </a:r>
        </a:p>
      </dgm:t>
    </dgm:pt>
    <dgm:pt modelId="{350D3038-0C65-4926-AB0B-8A81B3408801}" type="parTrans" cxnId="{9B86DAA2-581F-4452-B542-FB57CAA1B711}">
      <dgm:prSet/>
      <dgm:spPr>
        <a:solidFill>
          <a:srgbClr val="404040"/>
        </a:solidFill>
        <a:ln>
          <a:solidFill>
            <a:srgbClr val="404040"/>
          </a:solidFill>
        </a:ln>
      </dgm:spPr>
      <dgm:t>
        <a:bodyPr/>
        <a:lstStyle/>
        <a:p>
          <a:endParaRPr lang="es-CL"/>
        </a:p>
      </dgm:t>
    </dgm:pt>
    <dgm:pt modelId="{4BBC3B0D-B6A1-460A-9A1D-ABB1175E6CE0}" type="sibTrans" cxnId="{9B86DAA2-581F-4452-B542-FB57CAA1B711}">
      <dgm:prSet/>
      <dgm:spPr/>
      <dgm:t>
        <a:bodyPr/>
        <a:lstStyle/>
        <a:p>
          <a:endParaRPr lang="es-CL"/>
        </a:p>
      </dgm:t>
    </dgm:pt>
    <dgm:pt modelId="{C1757CAC-B465-4498-B2A8-F94CC79C7C41}">
      <dgm:prSet phldrT="[Texto]" custT="1"/>
      <dgm:spPr>
        <a:solidFill>
          <a:srgbClr val="00A800">
            <a:alpha val="70000"/>
          </a:srgbClr>
        </a:solidFill>
      </dgm:spPr>
      <dgm:t>
        <a:bodyPr/>
        <a:lstStyle/>
        <a:p>
          <a:r>
            <a:rPr lang="es-CL" sz="2400"/>
            <a:t>Sustentabilidad</a:t>
          </a:r>
        </a:p>
      </dgm:t>
    </dgm:pt>
    <dgm:pt modelId="{D0E12B21-F052-4B35-9E44-2D4FFCD98FF7}" type="parTrans" cxnId="{9D7F8934-2643-4C56-9D4F-8A7AAB42EA17}">
      <dgm:prSet/>
      <dgm:spPr>
        <a:solidFill>
          <a:srgbClr val="404040"/>
        </a:solidFill>
        <a:ln>
          <a:solidFill>
            <a:srgbClr val="404040"/>
          </a:solidFill>
        </a:ln>
      </dgm:spPr>
      <dgm:t>
        <a:bodyPr/>
        <a:lstStyle/>
        <a:p>
          <a:endParaRPr lang="es-CL"/>
        </a:p>
      </dgm:t>
    </dgm:pt>
    <dgm:pt modelId="{AF8A50A1-33C7-4386-9FA0-958D99846CBF}" type="sibTrans" cxnId="{9D7F8934-2643-4C56-9D4F-8A7AAB42EA17}">
      <dgm:prSet/>
      <dgm:spPr/>
      <dgm:t>
        <a:bodyPr/>
        <a:lstStyle/>
        <a:p>
          <a:endParaRPr lang="es-CL"/>
        </a:p>
      </dgm:t>
    </dgm:pt>
    <dgm:pt modelId="{20B157C8-3C27-4DE5-828B-26DF602AF26E}">
      <dgm:prSet phldrT="[Texto]" custT="1"/>
      <dgm:spPr>
        <a:solidFill>
          <a:srgbClr val="008000">
            <a:alpha val="70000"/>
          </a:srgbClr>
        </a:solidFill>
      </dgm:spPr>
      <dgm:t>
        <a:bodyPr/>
        <a:lstStyle/>
        <a:p>
          <a:r>
            <a:rPr lang="es-CL" sz="1600" dirty="0"/>
            <a:t>Calidad ambiental</a:t>
          </a:r>
        </a:p>
      </dgm:t>
    </dgm:pt>
    <dgm:pt modelId="{A3C705F0-6CBA-461B-9BAB-00477930B12F}" type="parTrans" cxnId="{0CBF2A81-F9AC-4427-8A93-4CC6771D426E}">
      <dgm:prSet/>
      <dgm:spPr>
        <a:solidFill>
          <a:srgbClr val="404040"/>
        </a:solidFill>
        <a:ln>
          <a:solidFill>
            <a:srgbClr val="404040"/>
          </a:solidFill>
        </a:ln>
      </dgm:spPr>
      <dgm:t>
        <a:bodyPr/>
        <a:lstStyle/>
        <a:p>
          <a:endParaRPr lang="es-CL"/>
        </a:p>
      </dgm:t>
    </dgm:pt>
    <dgm:pt modelId="{E5EFB603-6CCE-45AD-AC71-A737344346C4}" type="sibTrans" cxnId="{0CBF2A81-F9AC-4427-8A93-4CC6771D426E}">
      <dgm:prSet/>
      <dgm:spPr/>
      <dgm:t>
        <a:bodyPr/>
        <a:lstStyle/>
        <a:p>
          <a:endParaRPr lang="es-CL"/>
        </a:p>
      </dgm:t>
    </dgm:pt>
    <dgm:pt modelId="{DE9A9339-DEF2-4286-95DA-5F980FB40458}">
      <dgm:prSet custT="1"/>
      <dgm:spPr>
        <a:solidFill>
          <a:srgbClr val="F60000">
            <a:alpha val="70000"/>
          </a:srgbClr>
        </a:solidFill>
      </dgm:spPr>
      <dgm:t>
        <a:bodyPr/>
        <a:lstStyle/>
        <a:p>
          <a:r>
            <a:rPr lang="es-CL" sz="2400"/>
            <a:t>Calidad de vida</a:t>
          </a:r>
        </a:p>
      </dgm:t>
    </dgm:pt>
    <dgm:pt modelId="{E4D72319-789C-441F-A95D-26D2897865C6}" type="parTrans" cxnId="{EAC6CD80-BDEF-464E-8499-0AAF2E9B309C}">
      <dgm:prSet/>
      <dgm:spPr>
        <a:solidFill>
          <a:srgbClr val="404040"/>
        </a:solidFill>
        <a:ln>
          <a:solidFill>
            <a:srgbClr val="404040"/>
          </a:solidFill>
        </a:ln>
      </dgm:spPr>
      <dgm:t>
        <a:bodyPr/>
        <a:lstStyle/>
        <a:p>
          <a:endParaRPr lang="es-CL"/>
        </a:p>
      </dgm:t>
    </dgm:pt>
    <dgm:pt modelId="{63191881-2C8F-41F5-AE06-00B572CB1D52}" type="sibTrans" cxnId="{EAC6CD80-BDEF-464E-8499-0AAF2E9B309C}">
      <dgm:prSet/>
      <dgm:spPr/>
      <dgm:t>
        <a:bodyPr/>
        <a:lstStyle/>
        <a:p>
          <a:endParaRPr lang="es-CL"/>
        </a:p>
      </dgm:t>
    </dgm:pt>
    <dgm:pt modelId="{280EF20B-DA88-4844-B5EC-630C7D1FF788}">
      <dgm:prSet custT="1"/>
      <dgm:spPr>
        <a:solidFill>
          <a:srgbClr val="00497A">
            <a:alpha val="70000"/>
          </a:srgbClr>
        </a:solidFill>
        <a:ln>
          <a:noFill/>
        </a:ln>
      </dgm:spPr>
      <dgm:t>
        <a:bodyPr/>
        <a:lstStyle/>
        <a:p>
          <a:r>
            <a:rPr lang="es-CL" sz="1600" dirty="0"/>
            <a:t>Mercado laboral</a:t>
          </a:r>
        </a:p>
      </dgm:t>
    </dgm:pt>
    <dgm:pt modelId="{3AC71D84-DCE9-4BB9-BF80-903C3B5F6240}" type="parTrans" cxnId="{FBDB5443-B0B2-4B6B-816B-1E789881C2BD}">
      <dgm:prSet/>
      <dgm:spPr>
        <a:solidFill>
          <a:srgbClr val="404040"/>
        </a:solidFill>
        <a:ln>
          <a:solidFill>
            <a:srgbClr val="404040"/>
          </a:solidFill>
        </a:ln>
      </dgm:spPr>
      <dgm:t>
        <a:bodyPr/>
        <a:lstStyle/>
        <a:p>
          <a:endParaRPr lang="es-CL"/>
        </a:p>
      </dgm:t>
    </dgm:pt>
    <dgm:pt modelId="{3A7434D5-FB91-478C-BB2B-D73FD5E9D7EC}" type="sibTrans" cxnId="{FBDB5443-B0B2-4B6B-816B-1E789881C2BD}">
      <dgm:prSet/>
      <dgm:spPr/>
      <dgm:t>
        <a:bodyPr/>
        <a:lstStyle/>
        <a:p>
          <a:endParaRPr lang="es-CL"/>
        </a:p>
      </dgm:t>
    </dgm:pt>
    <dgm:pt modelId="{528007D0-9ABB-45CA-9B79-2F5E1B3B6802}">
      <dgm:prSet phldrT="[Texto]" custT="1"/>
      <dgm:spPr>
        <a:solidFill>
          <a:srgbClr val="00497A">
            <a:alpha val="70000"/>
          </a:srgbClr>
        </a:solidFill>
        <a:ln>
          <a:noFill/>
        </a:ln>
      </dgm:spPr>
      <dgm:t>
        <a:bodyPr/>
        <a:lstStyle/>
        <a:p>
          <a:r>
            <a:rPr lang="es-CL" sz="1600"/>
            <a:t>Innovación</a:t>
          </a:r>
        </a:p>
      </dgm:t>
    </dgm:pt>
    <dgm:pt modelId="{257B1158-055A-4BA1-89B0-5493F245C188}" type="parTrans" cxnId="{A2A94FDE-DD76-4DD6-B54F-F6984E5856EF}">
      <dgm:prSet/>
      <dgm:spPr>
        <a:solidFill>
          <a:srgbClr val="404040"/>
        </a:solidFill>
        <a:ln>
          <a:solidFill>
            <a:srgbClr val="404040"/>
          </a:solidFill>
        </a:ln>
      </dgm:spPr>
      <dgm:t>
        <a:bodyPr/>
        <a:lstStyle/>
        <a:p>
          <a:endParaRPr lang="es-CL"/>
        </a:p>
      </dgm:t>
    </dgm:pt>
    <dgm:pt modelId="{51261F61-EBE3-4E52-83EE-A0B92315AFD9}" type="sibTrans" cxnId="{A2A94FDE-DD76-4DD6-B54F-F6984E5856EF}">
      <dgm:prSet/>
      <dgm:spPr/>
      <dgm:t>
        <a:bodyPr/>
        <a:lstStyle/>
        <a:p>
          <a:endParaRPr lang="es-CL"/>
        </a:p>
      </dgm:t>
    </dgm:pt>
    <dgm:pt modelId="{02514F2F-0796-44AC-8FA9-0AD18EFEA668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s-CL" sz="1600"/>
            <a:t>Igualdad de ingresos</a:t>
          </a:r>
        </a:p>
      </dgm:t>
    </dgm:pt>
    <dgm:pt modelId="{6A23E31B-6886-4F77-B052-66E423DA7013}" type="parTrans" cxnId="{2D63AF39-F03B-42FD-984A-5858401D6284}">
      <dgm:prSet/>
      <dgm:spPr>
        <a:solidFill>
          <a:srgbClr val="404040"/>
        </a:solidFill>
        <a:ln>
          <a:solidFill>
            <a:srgbClr val="404040"/>
          </a:solidFill>
        </a:ln>
      </dgm:spPr>
      <dgm:t>
        <a:bodyPr/>
        <a:lstStyle/>
        <a:p>
          <a:endParaRPr lang="es-CL"/>
        </a:p>
      </dgm:t>
    </dgm:pt>
    <dgm:pt modelId="{FDC4B50C-BB49-4E4C-A374-E45D40BB283D}" type="sibTrans" cxnId="{2D63AF39-F03B-42FD-984A-5858401D6284}">
      <dgm:prSet/>
      <dgm:spPr/>
      <dgm:t>
        <a:bodyPr/>
        <a:lstStyle/>
        <a:p>
          <a:endParaRPr lang="es-CL"/>
        </a:p>
      </dgm:t>
    </dgm:pt>
    <dgm:pt modelId="{D66D76EA-4FF8-4B2D-AAF5-40706F00F9BF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s-CL" sz="1600"/>
            <a:t>Entorno y vivienda</a:t>
          </a:r>
        </a:p>
      </dgm:t>
    </dgm:pt>
    <dgm:pt modelId="{B6BAD63E-29FF-4165-9A28-CDF489238D68}" type="parTrans" cxnId="{530C3C20-9ADD-4DEC-898D-812BC36E1FC2}">
      <dgm:prSet/>
      <dgm:spPr>
        <a:solidFill>
          <a:srgbClr val="404040"/>
        </a:solidFill>
        <a:ln>
          <a:solidFill>
            <a:srgbClr val="404040"/>
          </a:solidFill>
        </a:ln>
      </dgm:spPr>
      <dgm:t>
        <a:bodyPr/>
        <a:lstStyle/>
        <a:p>
          <a:endParaRPr lang="es-CL"/>
        </a:p>
      </dgm:t>
    </dgm:pt>
    <dgm:pt modelId="{D0DB50EE-0AF3-4551-825E-C32CA913F629}" type="sibTrans" cxnId="{530C3C20-9ADD-4DEC-898D-812BC36E1FC2}">
      <dgm:prSet/>
      <dgm:spPr/>
      <dgm:t>
        <a:bodyPr/>
        <a:lstStyle/>
        <a:p>
          <a:endParaRPr lang="es-CL"/>
        </a:p>
      </dgm:t>
    </dgm:pt>
    <dgm:pt modelId="{489A4512-9B4B-40EC-BD3C-8811D67A9AD7}">
      <dgm:prSet phldrT="[Texto]" custT="1"/>
      <dgm:spPr>
        <a:solidFill>
          <a:srgbClr val="008000">
            <a:alpha val="70000"/>
          </a:srgbClr>
        </a:solidFill>
      </dgm:spPr>
      <dgm:t>
        <a:bodyPr/>
        <a:lstStyle/>
        <a:p>
          <a:r>
            <a:rPr lang="es-CL" sz="1600" dirty="0" smtClean="0"/>
            <a:t>Capital </a:t>
          </a:r>
          <a:r>
            <a:rPr lang="es-CL" sz="1600" dirty="0"/>
            <a:t>físico</a:t>
          </a:r>
        </a:p>
      </dgm:t>
    </dgm:pt>
    <dgm:pt modelId="{79E52E93-751A-4AFA-894D-9F05B4038F49}" type="parTrans" cxnId="{DD165689-8348-4EC9-9E62-CD7E891728D7}">
      <dgm:prSet/>
      <dgm:spPr>
        <a:solidFill>
          <a:srgbClr val="404040"/>
        </a:solidFill>
        <a:ln>
          <a:solidFill>
            <a:srgbClr val="404040"/>
          </a:solidFill>
        </a:ln>
      </dgm:spPr>
      <dgm:t>
        <a:bodyPr/>
        <a:lstStyle/>
        <a:p>
          <a:endParaRPr lang="es-CL"/>
        </a:p>
      </dgm:t>
    </dgm:pt>
    <dgm:pt modelId="{E4229D48-10FE-416C-9D01-F71BA48E71E7}" type="sibTrans" cxnId="{DD165689-8348-4EC9-9E62-CD7E891728D7}">
      <dgm:prSet/>
      <dgm:spPr/>
      <dgm:t>
        <a:bodyPr/>
        <a:lstStyle/>
        <a:p>
          <a:endParaRPr lang="es-CL"/>
        </a:p>
      </dgm:t>
    </dgm:pt>
    <dgm:pt modelId="{76C74EA3-6C94-4AF6-8D2A-6C88FDB5305F}">
      <dgm:prSet phldrT="[Texto]" custT="1"/>
      <dgm:spPr>
        <a:solidFill>
          <a:srgbClr val="008000">
            <a:alpha val="70000"/>
          </a:srgbClr>
        </a:solidFill>
      </dgm:spPr>
      <dgm:t>
        <a:bodyPr/>
        <a:lstStyle/>
        <a:p>
          <a:r>
            <a:rPr lang="es-CL" sz="1600" dirty="0" smtClean="0"/>
            <a:t>Capital </a:t>
          </a:r>
          <a:r>
            <a:rPr lang="es-CL" sz="1600" dirty="0"/>
            <a:t>natural</a:t>
          </a:r>
        </a:p>
      </dgm:t>
    </dgm:pt>
    <dgm:pt modelId="{13304FD5-D2EF-4319-A12A-1F5FB0785724}" type="parTrans" cxnId="{0C1DB1DE-A628-4C86-8B23-978F172A8D74}">
      <dgm:prSet/>
      <dgm:spPr>
        <a:solidFill>
          <a:srgbClr val="404040"/>
        </a:solidFill>
        <a:ln>
          <a:solidFill>
            <a:srgbClr val="404040"/>
          </a:solidFill>
        </a:ln>
      </dgm:spPr>
      <dgm:t>
        <a:bodyPr/>
        <a:lstStyle/>
        <a:p>
          <a:endParaRPr lang="es-CL"/>
        </a:p>
      </dgm:t>
    </dgm:pt>
    <dgm:pt modelId="{43CDAC39-B8E5-4646-BBEC-9E1D02EEDC8D}" type="sibTrans" cxnId="{0C1DB1DE-A628-4C86-8B23-978F172A8D74}">
      <dgm:prSet/>
      <dgm:spPr/>
      <dgm:t>
        <a:bodyPr/>
        <a:lstStyle/>
        <a:p>
          <a:endParaRPr lang="es-CL"/>
        </a:p>
      </dgm:t>
    </dgm:pt>
    <dgm:pt modelId="{8C92DF1A-CF28-4606-AB58-D09027F5DA63}">
      <dgm:prSet custT="1"/>
      <dgm:spPr>
        <a:solidFill>
          <a:srgbClr val="006EB8">
            <a:alpha val="69804"/>
          </a:srgbClr>
        </a:solidFill>
        <a:ln>
          <a:noFill/>
        </a:ln>
      </dgm:spPr>
      <dgm:t>
        <a:bodyPr/>
        <a:lstStyle/>
        <a:p>
          <a:r>
            <a:rPr lang="es-CL" sz="1600" b="1"/>
            <a:t>34%</a:t>
          </a:r>
        </a:p>
      </dgm:t>
    </dgm:pt>
    <dgm:pt modelId="{8C997816-F2A4-49C5-B382-8F74A48CE363}" type="parTrans" cxnId="{71717138-39C3-40C0-972E-EA65E0385906}">
      <dgm:prSet/>
      <dgm:spPr/>
      <dgm:t>
        <a:bodyPr/>
        <a:lstStyle/>
        <a:p>
          <a:endParaRPr lang="es-CL"/>
        </a:p>
      </dgm:t>
    </dgm:pt>
    <dgm:pt modelId="{85A17B9D-64B7-43AF-9002-12F6A5512CCA}" type="sibTrans" cxnId="{71717138-39C3-40C0-972E-EA65E0385906}">
      <dgm:prSet/>
      <dgm:spPr/>
      <dgm:t>
        <a:bodyPr/>
        <a:lstStyle/>
        <a:p>
          <a:endParaRPr lang="es-CL"/>
        </a:p>
      </dgm:t>
    </dgm:pt>
    <dgm:pt modelId="{B1E5F275-A98F-4981-8ACF-45CED69ED2C7}">
      <dgm:prSet phldrT="[Texto]" custT="1"/>
      <dgm:spPr>
        <a:solidFill>
          <a:srgbClr val="006EB8">
            <a:alpha val="69804"/>
          </a:srgbClr>
        </a:solidFill>
        <a:ln>
          <a:noFill/>
        </a:ln>
      </dgm:spPr>
      <dgm:t>
        <a:bodyPr/>
        <a:lstStyle/>
        <a:p>
          <a:r>
            <a:rPr lang="es-CL" sz="1600" b="1"/>
            <a:t>16%</a:t>
          </a:r>
        </a:p>
      </dgm:t>
    </dgm:pt>
    <dgm:pt modelId="{97C50D1B-3944-489F-A87E-EBDF28047DAD}" type="parTrans" cxnId="{429D41A1-2618-4EEF-B8E0-17F79CFA5659}">
      <dgm:prSet/>
      <dgm:spPr/>
      <dgm:t>
        <a:bodyPr/>
        <a:lstStyle/>
        <a:p>
          <a:endParaRPr lang="es-CL"/>
        </a:p>
      </dgm:t>
    </dgm:pt>
    <dgm:pt modelId="{93653BA7-42B3-46E6-B3C8-AA9C274ED2B0}" type="sibTrans" cxnId="{429D41A1-2618-4EEF-B8E0-17F79CFA5659}">
      <dgm:prSet/>
      <dgm:spPr/>
      <dgm:t>
        <a:bodyPr/>
        <a:lstStyle/>
        <a:p>
          <a:endParaRPr lang="es-CL"/>
        </a:p>
      </dgm:t>
    </dgm:pt>
    <dgm:pt modelId="{B8803EE9-4FA3-4890-BEB2-D21331A716C7}">
      <dgm:prSet phldrT="[Texto]" custT="1"/>
      <dgm:spPr>
        <a:solidFill>
          <a:srgbClr val="00AC00">
            <a:alpha val="69804"/>
          </a:srgbClr>
        </a:solidFill>
      </dgm:spPr>
      <dgm:t>
        <a:bodyPr/>
        <a:lstStyle/>
        <a:p>
          <a:r>
            <a:rPr lang="es-CL" sz="1600" b="1"/>
            <a:t>25%</a:t>
          </a:r>
        </a:p>
      </dgm:t>
    </dgm:pt>
    <dgm:pt modelId="{4416D3DB-17CB-49E4-AB33-A9658A3D75AE}" type="parTrans" cxnId="{581899FD-2B46-433B-9A9F-A84E672A82F5}">
      <dgm:prSet/>
      <dgm:spPr/>
      <dgm:t>
        <a:bodyPr/>
        <a:lstStyle/>
        <a:p>
          <a:endParaRPr lang="es-CL"/>
        </a:p>
      </dgm:t>
    </dgm:pt>
    <dgm:pt modelId="{608C0126-E9FC-44DA-83B8-F83A37FCD72B}" type="sibTrans" cxnId="{581899FD-2B46-433B-9A9F-A84E672A82F5}">
      <dgm:prSet/>
      <dgm:spPr/>
      <dgm:t>
        <a:bodyPr/>
        <a:lstStyle/>
        <a:p>
          <a:endParaRPr lang="es-CL"/>
        </a:p>
      </dgm:t>
    </dgm:pt>
    <dgm:pt modelId="{F3016564-3603-44CC-9B22-1153B53C1A3F}">
      <dgm:prSet phldrT="[Texto]" custT="1"/>
      <dgm:spPr>
        <a:solidFill>
          <a:srgbClr val="00AC00">
            <a:alpha val="69804"/>
          </a:srgbClr>
        </a:solidFill>
      </dgm:spPr>
      <dgm:t>
        <a:bodyPr/>
        <a:lstStyle/>
        <a:p>
          <a:r>
            <a:rPr lang="es-CL" sz="1600" b="1"/>
            <a:t>25%</a:t>
          </a:r>
        </a:p>
      </dgm:t>
    </dgm:pt>
    <dgm:pt modelId="{F3DBB467-A49B-4442-9238-F17F6CAC07C3}" type="parTrans" cxnId="{8DD709C8-1EFC-4CFA-B000-E852841B329B}">
      <dgm:prSet/>
      <dgm:spPr/>
      <dgm:t>
        <a:bodyPr/>
        <a:lstStyle/>
        <a:p>
          <a:endParaRPr lang="es-CL"/>
        </a:p>
      </dgm:t>
    </dgm:pt>
    <dgm:pt modelId="{308B0B7B-710C-41F8-A521-CC81E1753D93}" type="sibTrans" cxnId="{8DD709C8-1EFC-4CFA-B000-E852841B329B}">
      <dgm:prSet/>
      <dgm:spPr/>
      <dgm:t>
        <a:bodyPr/>
        <a:lstStyle/>
        <a:p>
          <a:endParaRPr lang="es-CL"/>
        </a:p>
      </dgm:t>
    </dgm:pt>
    <dgm:pt modelId="{19A8C997-BE2C-4BD8-A49E-634674E68F64}">
      <dgm:prSet phldrT="[Texto]" custT="1"/>
      <dgm:spPr>
        <a:solidFill>
          <a:srgbClr val="00AC00">
            <a:alpha val="69804"/>
          </a:srgbClr>
        </a:solidFill>
      </dgm:spPr>
      <dgm:t>
        <a:bodyPr/>
        <a:lstStyle/>
        <a:p>
          <a:r>
            <a:rPr lang="es-CL" sz="1600" b="1"/>
            <a:t>19%</a:t>
          </a:r>
        </a:p>
      </dgm:t>
    </dgm:pt>
    <dgm:pt modelId="{2183610A-4948-494F-9C96-69452D74A3F5}" type="parTrans" cxnId="{C7659C02-019A-4D58-9415-E669265CF36F}">
      <dgm:prSet/>
      <dgm:spPr/>
      <dgm:t>
        <a:bodyPr/>
        <a:lstStyle/>
        <a:p>
          <a:endParaRPr lang="es-CL"/>
        </a:p>
      </dgm:t>
    </dgm:pt>
    <dgm:pt modelId="{B6C55012-946D-4F5E-813E-69F079854F83}" type="sibTrans" cxnId="{C7659C02-019A-4D58-9415-E669265CF36F}">
      <dgm:prSet/>
      <dgm:spPr/>
      <dgm:t>
        <a:bodyPr/>
        <a:lstStyle/>
        <a:p>
          <a:endParaRPr lang="es-CL"/>
        </a:p>
      </dgm:t>
    </dgm:pt>
    <dgm:pt modelId="{A47BCF0E-ADB2-440A-AA28-F7BF82F92686}">
      <dgm:prSet custT="1"/>
      <dgm:spPr>
        <a:solidFill>
          <a:srgbClr val="DE0000">
            <a:alpha val="69804"/>
          </a:srgbClr>
        </a:solidFill>
      </dgm:spPr>
      <dgm:t>
        <a:bodyPr/>
        <a:lstStyle/>
        <a:p>
          <a:r>
            <a:rPr lang="es-CL" sz="1600" b="1"/>
            <a:t>27%</a:t>
          </a:r>
        </a:p>
      </dgm:t>
    </dgm:pt>
    <dgm:pt modelId="{2220527C-B680-4817-9126-213CF16A18BF}" type="parTrans" cxnId="{FAD893CC-EC43-4AC5-947C-93EC882E992A}">
      <dgm:prSet/>
      <dgm:spPr/>
      <dgm:t>
        <a:bodyPr/>
        <a:lstStyle/>
        <a:p>
          <a:endParaRPr lang="es-CL"/>
        </a:p>
      </dgm:t>
    </dgm:pt>
    <dgm:pt modelId="{542AD510-AD7F-4A9D-9EC8-549388EFDC47}" type="sibTrans" cxnId="{FAD893CC-EC43-4AC5-947C-93EC882E992A}">
      <dgm:prSet/>
      <dgm:spPr/>
      <dgm:t>
        <a:bodyPr/>
        <a:lstStyle/>
        <a:p>
          <a:endParaRPr lang="es-CL"/>
        </a:p>
      </dgm:t>
    </dgm:pt>
    <dgm:pt modelId="{1CD6D933-3281-4612-8790-6B05BC367B8E}">
      <dgm:prSet custT="1"/>
      <dgm:spPr>
        <a:solidFill>
          <a:srgbClr val="DE0000">
            <a:alpha val="69804"/>
          </a:srgbClr>
        </a:solidFill>
      </dgm:spPr>
      <dgm:t>
        <a:bodyPr/>
        <a:lstStyle/>
        <a:p>
          <a:r>
            <a:rPr lang="es-CL" sz="1600" b="1"/>
            <a:t>16%</a:t>
          </a:r>
        </a:p>
      </dgm:t>
    </dgm:pt>
    <dgm:pt modelId="{CB91FB0A-1AC9-4260-B8CC-F3836B7D0331}" type="parTrans" cxnId="{821BC2A8-FEA7-4AC6-BEFC-930143F0AD0E}">
      <dgm:prSet/>
      <dgm:spPr/>
      <dgm:t>
        <a:bodyPr/>
        <a:lstStyle/>
        <a:p>
          <a:endParaRPr lang="es-CL"/>
        </a:p>
      </dgm:t>
    </dgm:pt>
    <dgm:pt modelId="{7EDDD367-8E92-442C-BA85-93E19CB868CB}" type="sibTrans" cxnId="{821BC2A8-FEA7-4AC6-BEFC-930143F0AD0E}">
      <dgm:prSet/>
      <dgm:spPr/>
      <dgm:t>
        <a:bodyPr/>
        <a:lstStyle/>
        <a:p>
          <a:endParaRPr lang="es-CL"/>
        </a:p>
      </dgm:t>
    </dgm:pt>
    <dgm:pt modelId="{0D4AE9FA-B73B-4DC1-B000-2DC71CA731C8}">
      <dgm:prSet phldrT="[Texto]" custT="1"/>
      <dgm:spPr>
        <a:solidFill>
          <a:srgbClr val="00497A">
            <a:alpha val="70000"/>
          </a:srgbClr>
        </a:solidFill>
        <a:ln>
          <a:noFill/>
        </a:ln>
      </dgm:spPr>
      <dgm:t>
        <a:bodyPr/>
        <a:lstStyle/>
        <a:p>
          <a:r>
            <a:rPr lang="es-CL" sz="1600" dirty="0"/>
            <a:t>Producción</a:t>
          </a:r>
          <a:endParaRPr lang="es-CL" sz="1600" b="1" dirty="0"/>
        </a:p>
      </dgm:t>
    </dgm:pt>
    <dgm:pt modelId="{B269BA55-1D48-4439-8A53-AE9C9501408E}" type="parTrans" cxnId="{73BE4A7F-632A-400F-B34F-C25073E5DE9E}">
      <dgm:prSet/>
      <dgm:spPr>
        <a:ln>
          <a:solidFill>
            <a:schemeClr val="tx1"/>
          </a:solidFill>
        </a:ln>
      </dgm:spPr>
      <dgm:t>
        <a:bodyPr/>
        <a:lstStyle/>
        <a:p>
          <a:endParaRPr lang="es-CL"/>
        </a:p>
      </dgm:t>
    </dgm:pt>
    <dgm:pt modelId="{83E97E8D-6A7F-4A28-BC1D-D5A1BE30854F}" type="sibTrans" cxnId="{73BE4A7F-632A-400F-B34F-C25073E5DE9E}">
      <dgm:prSet/>
      <dgm:spPr/>
      <dgm:t>
        <a:bodyPr/>
        <a:lstStyle/>
        <a:p>
          <a:endParaRPr lang="es-CL"/>
        </a:p>
      </dgm:t>
    </dgm:pt>
    <dgm:pt modelId="{74B8B1B0-BFC4-48EC-9EB0-2BB6A6EEF1C6}">
      <dgm:prSet phldrT="[Texto]" custT="1"/>
      <dgm:spPr>
        <a:solidFill>
          <a:srgbClr val="006EB8">
            <a:alpha val="69804"/>
          </a:srgbClr>
        </a:solidFill>
        <a:ln>
          <a:noFill/>
        </a:ln>
      </dgm:spPr>
      <dgm:t>
        <a:bodyPr/>
        <a:lstStyle/>
        <a:p>
          <a:r>
            <a:rPr lang="es-CL" sz="1600" b="1"/>
            <a:t>19%</a:t>
          </a:r>
        </a:p>
      </dgm:t>
    </dgm:pt>
    <dgm:pt modelId="{8178B61E-BFBF-4E8A-96A1-D518DA541FC5}" type="parTrans" cxnId="{851E8680-A07A-4836-8200-1A0F6E06F697}">
      <dgm:prSet/>
      <dgm:spPr/>
      <dgm:t>
        <a:bodyPr/>
        <a:lstStyle/>
        <a:p>
          <a:endParaRPr lang="es-CL"/>
        </a:p>
      </dgm:t>
    </dgm:pt>
    <dgm:pt modelId="{71819CD5-420F-4948-9E59-A10F38350FCB}" type="sibTrans" cxnId="{851E8680-A07A-4836-8200-1A0F6E06F697}">
      <dgm:prSet/>
      <dgm:spPr/>
      <dgm:t>
        <a:bodyPr/>
        <a:lstStyle/>
        <a:p>
          <a:endParaRPr lang="es-CL"/>
        </a:p>
      </dgm:t>
    </dgm:pt>
    <dgm:pt modelId="{3F696822-827E-4802-A8C7-633DA78BEBB6}">
      <dgm:prSet phldrT="[Texto]" custT="1"/>
      <dgm:spPr>
        <a:solidFill>
          <a:srgbClr val="00497A">
            <a:alpha val="70000"/>
          </a:srgbClr>
        </a:solidFill>
        <a:ln>
          <a:noFill/>
        </a:ln>
      </dgm:spPr>
      <dgm:t>
        <a:bodyPr/>
        <a:lstStyle/>
        <a:p>
          <a:pPr rtl="0"/>
          <a:r>
            <a:rPr lang="es-CL" sz="1600">
              <a:latin typeface="Calibri" panose="020F0502020204030204" pitchFamily="34" charset="0"/>
              <a:cs typeface="Calibri" panose="020F0502020204030204" pitchFamily="34" charset="0"/>
            </a:rPr>
            <a:t>Acción del Estado</a:t>
          </a:r>
          <a:endParaRPr lang="es-CL" sz="1600" b="1"/>
        </a:p>
      </dgm:t>
    </dgm:pt>
    <dgm:pt modelId="{A4C69EA8-92DC-49CD-816F-E9E182A1B2A8}" type="parTrans" cxnId="{137E6D2B-CEBC-4053-8D07-64732E734226}">
      <dgm:prSet/>
      <dgm:spPr>
        <a:ln>
          <a:solidFill>
            <a:schemeClr val="tx1"/>
          </a:solidFill>
        </a:ln>
      </dgm:spPr>
      <dgm:t>
        <a:bodyPr/>
        <a:lstStyle/>
        <a:p>
          <a:endParaRPr lang="es-CL"/>
        </a:p>
      </dgm:t>
    </dgm:pt>
    <dgm:pt modelId="{77C57983-BD64-421E-B998-78AB739A046E}" type="sibTrans" cxnId="{137E6D2B-CEBC-4053-8D07-64732E734226}">
      <dgm:prSet/>
      <dgm:spPr/>
      <dgm:t>
        <a:bodyPr/>
        <a:lstStyle/>
        <a:p>
          <a:endParaRPr lang="es-CL"/>
        </a:p>
      </dgm:t>
    </dgm:pt>
    <dgm:pt modelId="{14E08A49-7A1B-42C3-98A0-D6D2F2A80B7F}">
      <dgm:prSet phldrT="[Texto]" custT="1"/>
      <dgm:spPr>
        <a:solidFill>
          <a:srgbClr val="006EB8">
            <a:alpha val="69804"/>
          </a:srgbClr>
        </a:solidFill>
        <a:ln>
          <a:noFill/>
        </a:ln>
      </dgm:spPr>
      <dgm:t>
        <a:bodyPr/>
        <a:lstStyle/>
        <a:p>
          <a:r>
            <a:rPr lang="es-CL" sz="1600" b="1"/>
            <a:t>18%</a:t>
          </a:r>
        </a:p>
      </dgm:t>
    </dgm:pt>
    <dgm:pt modelId="{CB149341-CA4F-4AB8-A052-A2F56BF11D70}" type="parTrans" cxnId="{18B3F44F-05D4-43DB-AFA2-2FA74925685C}">
      <dgm:prSet/>
      <dgm:spPr/>
      <dgm:t>
        <a:bodyPr/>
        <a:lstStyle/>
        <a:p>
          <a:endParaRPr lang="es-CL"/>
        </a:p>
      </dgm:t>
    </dgm:pt>
    <dgm:pt modelId="{CE429A53-ECD9-4F8E-8599-CBBDC5A39615}" type="sibTrans" cxnId="{18B3F44F-05D4-43DB-AFA2-2FA74925685C}">
      <dgm:prSet/>
      <dgm:spPr/>
      <dgm:t>
        <a:bodyPr/>
        <a:lstStyle/>
        <a:p>
          <a:endParaRPr lang="es-CL"/>
        </a:p>
      </dgm:t>
    </dgm:pt>
    <dgm:pt modelId="{6445A11B-06A5-402A-957E-732E0F4F0D90}">
      <dgm:prSet phldrT="[Texto]" custT="1"/>
      <dgm:spPr>
        <a:solidFill>
          <a:srgbClr val="00497A">
            <a:alpha val="70000"/>
          </a:srgbClr>
        </a:solidFill>
        <a:ln>
          <a:noFill/>
        </a:ln>
      </dgm:spPr>
      <dgm:t>
        <a:bodyPr/>
        <a:lstStyle/>
        <a:p>
          <a:r>
            <a:rPr lang="es-CL" sz="1600"/>
            <a:t>Factor empresarial</a:t>
          </a:r>
          <a:endParaRPr lang="es-CL" sz="1600" b="1"/>
        </a:p>
      </dgm:t>
    </dgm:pt>
    <dgm:pt modelId="{EE311A1C-27D4-408B-84C8-25852D481C93}" type="parTrans" cxnId="{3CA07BD2-9EB8-428B-84AA-EC648A275AB8}">
      <dgm:prSet/>
      <dgm:spPr>
        <a:ln>
          <a:solidFill>
            <a:schemeClr val="tx1"/>
          </a:solidFill>
        </a:ln>
      </dgm:spPr>
      <dgm:t>
        <a:bodyPr/>
        <a:lstStyle/>
        <a:p>
          <a:endParaRPr lang="es-CL"/>
        </a:p>
      </dgm:t>
    </dgm:pt>
    <dgm:pt modelId="{4E504D19-8765-4CD8-B136-74D7AEFA29BC}" type="sibTrans" cxnId="{3CA07BD2-9EB8-428B-84AA-EC648A275AB8}">
      <dgm:prSet/>
      <dgm:spPr/>
      <dgm:t>
        <a:bodyPr/>
        <a:lstStyle/>
        <a:p>
          <a:endParaRPr lang="es-CL"/>
        </a:p>
      </dgm:t>
    </dgm:pt>
    <dgm:pt modelId="{F2963412-F370-44C4-A2F1-CBF920CA4AE4}">
      <dgm:prSet phldrT="[Texto]" custT="1"/>
      <dgm:spPr>
        <a:solidFill>
          <a:srgbClr val="006EB8">
            <a:alpha val="69804"/>
          </a:srgbClr>
        </a:solidFill>
        <a:ln>
          <a:noFill/>
        </a:ln>
      </dgm:spPr>
      <dgm:t>
        <a:bodyPr/>
        <a:lstStyle/>
        <a:p>
          <a:r>
            <a:rPr lang="es-CL" sz="1600" b="1"/>
            <a:t>13%</a:t>
          </a:r>
        </a:p>
      </dgm:t>
    </dgm:pt>
    <dgm:pt modelId="{68E18D01-F5A6-4B56-8C62-6EBA1CE3249A}" type="parTrans" cxnId="{ADDA150B-E2CA-4433-98DD-C7B3BA93C984}">
      <dgm:prSet/>
      <dgm:spPr/>
      <dgm:t>
        <a:bodyPr/>
        <a:lstStyle/>
        <a:p>
          <a:endParaRPr lang="es-CL"/>
        </a:p>
      </dgm:t>
    </dgm:pt>
    <dgm:pt modelId="{2D71DA48-3711-4F2D-B739-FF0B5A452B6F}" type="sibTrans" cxnId="{ADDA150B-E2CA-4433-98DD-C7B3BA93C984}">
      <dgm:prSet/>
      <dgm:spPr/>
      <dgm:t>
        <a:bodyPr/>
        <a:lstStyle/>
        <a:p>
          <a:endParaRPr lang="es-CL"/>
        </a:p>
      </dgm:t>
    </dgm:pt>
    <dgm:pt modelId="{422E3707-D3FA-454B-8B6E-A6C4D63A87DD}">
      <dgm:prSet phldrT="[Texto]" custT="1"/>
      <dgm:spPr>
        <a:solidFill>
          <a:srgbClr val="008000">
            <a:alpha val="70000"/>
          </a:srgbClr>
        </a:solidFill>
      </dgm:spPr>
      <dgm:t>
        <a:bodyPr/>
        <a:lstStyle/>
        <a:p>
          <a:r>
            <a:rPr lang="es-CL" sz="1600" dirty="0" smtClean="0"/>
            <a:t>Capital </a:t>
          </a:r>
          <a:r>
            <a:rPr lang="es-CL" sz="1600" dirty="0"/>
            <a:t>humano</a:t>
          </a:r>
        </a:p>
      </dgm:t>
    </dgm:pt>
    <dgm:pt modelId="{1216BB0E-664D-45F6-AE3E-9CB0CFD8AEC4}" type="parTrans" cxnId="{9AC9B422-30F6-43D5-B0C8-0C6A62715997}">
      <dgm:prSet/>
      <dgm:spPr>
        <a:ln>
          <a:solidFill>
            <a:schemeClr val="tx1"/>
          </a:solidFill>
        </a:ln>
      </dgm:spPr>
      <dgm:t>
        <a:bodyPr/>
        <a:lstStyle/>
        <a:p>
          <a:endParaRPr lang="es-CL"/>
        </a:p>
      </dgm:t>
    </dgm:pt>
    <dgm:pt modelId="{C4D2FFCE-48D0-4A82-846B-A46178D97F8E}" type="sibTrans" cxnId="{9AC9B422-30F6-43D5-B0C8-0C6A62715997}">
      <dgm:prSet/>
      <dgm:spPr/>
      <dgm:t>
        <a:bodyPr/>
        <a:lstStyle/>
        <a:p>
          <a:endParaRPr lang="es-CL"/>
        </a:p>
      </dgm:t>
    </dgm:pt>
    <dgm:pt modelId="{EA610A92-423F-4531-9BE0-BE2A05CB1719}">
      <dgm:prSet phldrT="[Texto]" custT="1"/>
      <dgm:spPr>
        <a:solidFill>
          <a:srgbClr val="00AC00">
            <a:alpha val="69804"/>
          </a:srgbClr>
        </a:solidFill>
      </dgm:spPr>
      <dgm:t>
        <a:bodyPr/>
        <a:lstStyle/>
        <a:p>
          <a:r>
            <a:rPr lang="es-CL" sz="1600" b="1"/>
            <a:t>31%</a:t>
          </a:r>
        </a:p>
      </dgm:t>
    </dgm:pt>
    <dgm:pt modelId="{BAD43EBE-F1BC-40B9-9B3D-67D75C4E596A}" type="parTrans" cxnId="{BE030DE9-1899-4F74-81C6-D841600A6E8B}">
      <dgm:prSet/>
      <dgm:spPr/>
      <dgm:t>
        <a:bodyPr/>
        <a:lstStyle/>
        <a:p>
          <a:endParaRPr lang="es-CL"/>
        </a:p>
      </dgm:t>
    </dgm:pt>
    <dgm:pt modelId="{2CE80581-8800-401D-B19B-7A3624AF6C02}" type="sibTrans" cxnId="{BE030DE9-1899-4F74-81C6-D841600A6E8B}">
      <dgm:prSet/>
      <dgm:spPr/>
      <dgm:t>
        <a:bodyPr/>
        <a:lstStyle/>
        <a:p>
          <a:endParaRPr lang="es-CL"/>
        </a:p>
      </dgm:t>
    </dgm:pt>
    <dgm:pt modelId="{B596485C-B3D0-4A80-9399-73E0E5AFD7EA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s-CL" sz="1600"/>
            <a:t>Salud</a:t>
          </a:r>
          <a:endParaRPr lang="es-CL" sz="1600" b="1"/>
        </a:p>
      </dgm:t>
    </dgm:pt>
    <dgm:pt modelId="{4394C0CB-FECC-4E78-8F3A-05B12BF3DAC5}" type="parTrans" cxnId="{305301D5-CB5A-47CE-94A0-20415D8AEE72}">
      <dgm:prSet/>
      <dgm:spPr>
        <a:ln>
          <a:solidFill>
            <a:schemeClr val="tx1"/>
          </a:solidFill>
        </a:ln>
      </dgm:spPr>
      <dgm:t>
        <a:bodyPr/>
        <a:lstStyle/>
        <a:p>
          <a:endParaRPr lang="es-CL"/>
        </a:p>
      </dgm:t>
    </dgm:pt>
    <dgm:pt modelId="{6514CBC1-2537-4776-9966-658ED04E2867}" type="sibTrans" cxnId="{305301D5-CB5A-47CE-94A0-20415D8AEE72}">
      <dgm:prSet/>
      <dgm:spPr/>
      <dgm:t>
        <a:bodyPr/>
        <a:lstStyle/>
        <a:p>
          <a:endParaRPr lang="es-CL"/>
        </a:p>
      </dgm:t>
    </dgm:pt>
    <dgm:pt modelId="{FFD4DA32-668F-42E8-8C56-3C463A64F4B2}">
      <dgm:prSet custT="1"/>
      <dgm:spPr>
        <a:solidFill>
          <a:srgbClr val="DE0000">
            <a:alpha val="69804"/>
          </a:srgbClr>
        </a:solidFill>
      </dgm:spPr>
      <dgm:t>
        <a:bodyPr/>
        <a:lstStyle/>
        <a:p>
          <a:r>
            <a:rPr lang="es-CL" sz="1600" b="1"/>
            <a:t>11%</a:t>
          </a:r>
        </a:p>
      </dgm:t>
    </dgm:pt>
    <dgm:pt modelId="{3B578690-5D86-4F96-8ACD-A5167649033F}" type="parTrans" cxnId="{0A175F83-1FD3-4AD5-A36F-DB8114928623}">
      <dgm:prSet/>
      <dgm:spPr/>
      <dgm:t>
        <a:bodyPr/>
        <a:lstStyle/>
        <a:p>
          <a:endParaRPr lang="es-CL"/>
        </a:p>
      </dgm:t>
    </dgm:pt>
    <dgm:pt modelId="{2F281131-E467-4442-A717-3DBEBB308A22}" type="sibTrans" cxnId="{0A175F83-1FD3-4AD5-A36F-DB8114928623}">
      <dgm:prSet/>
      <dgm:spPr/>
      <dgm:t>
        <a:bodyPr/>
        <a:lstStyle/>
        <a:p>
          <a:endParaRPr lang="es-CL"/>
        </a:p>
      </dgm:t>
    </dgm:pt>
    <dgm:pt modelId="{70CCFE13-26EC-4F6D-9FE8-54462BCD79F3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s-CL" sz="1600"/>
            <a:t>Seguridad</a:t>
          </a:r>
          <a:endParaRPr lang="es-CL" sz="1600" b="1"/>
        </a:p>
      </dgm:t>
    </dgm:pt>
    <dgm:pt modelId="{7A334A8C-3185-4932-AD5E-50B714A483CC}" type="parTrans" cxnId="{9007739E-9974-4B23-9718-A0B531B67EBE}">
      <dgm:prSet/>
      <dgm:spPr>
        <a:ln>
          <a:solidFill>
            <a:schemeClr val="tx1"/>
          </a:solidFill>
        </a:ln>
      </dgm:spPr>
      <dgm:t>
        <a:bodyPr/>
        <a:lstStyle/>
        <a:p>
          <a:endParaRPr lang="es-CL"/>
        </a:p>
      </dgm:t>
    </dgm:pt>
    <dgm:pt modelId="{18667C22-D38B-4559-ACAA-11F525E74BB1}" type="sibTrans" cxnId="{9007739E-9974-4B23-9718-A0B531B67EBE}">
      <dgm:prSet/>
      <dgm:spPr/>
      <dgm:t>
        <a:bodyPr/>
        <a:lstStyle/>
        <a:p>
          <a:endParaRPr lang="es-CL"/>
        </a:p>
      </dgm:t>
    </dgm:pt>
    <dgm:pt modelId="{73BFA7D1-76B5-45C3-8B38-B6D82AECBBA2}">
      <dgm:prSet custT="1"/>
      <dgm:spPr>
        <a:solidFill>
          <a:srgbClr val="DE0000">
            <a:alpha val="69804"/>
          </a:srgbClr>
        </a:solidFill>
      </dgm:spPr>
      <dgm:t>
        <a:bodyPr/>
        <a:lstStyle/>
        <a:p>
          <a:r>
            <a:rPr lang="es-CL" sz="1600" b="1"/>
            <a:t>20%</a:t>
          </a:r>
        </a:p>
      </dgm:t>
    </dgm:pt>
    <dgm:pt modelId="{36E616D7-7BEF-4501-A329-B4CE8628EF28}" type="parTrans" cxnId="{10442183-4793-4181-9F1F-71552C7C4ECF}">
      <dgm:prSet/>
      <dgm:spPr/>
      <dgm:t>
        <a:bodyPr/>
        <a:lstStyle/>
        <a:p>
          <a:endParaRPr lang="es-CL"/>
        </a:p>
      </dgm:t>
    </dgm:pt>
    <dgm:pt modelId="{3A5776D2-C22A-4594-B655-C483C2CFE249}" type="sibTrans" cxnId="{10442183-4793-4181-9F1F-71552C7C4ECF}">
      <dgm:prSet/>
      <dgm:spPr/>
      <dgm:t>
        <a:bodyPr/>
        <a:lstStyle/>
        <a:p>
          <a:endParaRPr lang="es-CL"/>
        </a:p>
      </dgm:t>
    </dgm:pt>
    <dgm:pt modelId="{7DA769D3-23E8-4AD8-B86D-298681B26A5B}">
      <dgm:prSet custT="1"/>
      <dgm:spPr>
        <a:solidFill>
          <a:srgbClr val="C00000">
            <a:alpha val="70000"/>
          </a:srgbClr>
        </a:solidFill>
      </dgm:spPr>
      <dgm:t>
        <a:bodyPr/>
        <a:lstStyle/>
        <a:p>
          <a:pPr rtl="0"/>
          <a:r>
            <a:rPr lang="es-CL" sz="1600"/>
            <a:t>Capacidad</a:t>
          </a:r>
          <a:r>
            <a:rPr lang="es-CL" sz="1600">
              <a:latin typeface="Calibri Light" panose="020F0302020204030204"/>
            </a:rPr>
            <a:t> </a:t>
          </a:r>
          <a:r>
            <a:rPr lang="es-CL" sz="1600"/>
            <a:t>generar ingresos</a:t>
          </a:r>
          <a:endParaRPr lang="es-CL" sz="1600" b="1"/>
        </a:p>
      </dgm:t>
    </dgm:pt>
    <dgm:pt modelId="{AA97BCA4-3206-46FA-8B35-2C14B9E52F93}" type="parTrans" cxnId="{57E6F0B3-55F0-4FE7-B83D-3E4DE3A40AA1}">
      <dgm:prSet/>
      <dgm:spPr>
        <a:ln>
          <a:solidFill>
            <a:schemeClr val="tx1"/>
          </a:solidFill>
        </a:ln>
      </dgm:spPr>
      <dgm:t>
        <a:bodyPr/>
        <a:lstStyle/>
        <a:p>
          <a:endParaRPr lang="es-CL"/>
        </a:p>
      </dgm:t>
    </dgm:pt>
    <dgm:pt modelId="{03CE22A4-8827-4642-976F-91D58358FAE2}" type="sibTrans" cxnId="{57E6F0B3-55F0-4FE7-B83D-3E4DE3A40AA1}">
      <dgm:prSet/>
      <dgm:spPr/>
      <dgm:t>
        <a:bodyPr/>
        <a:lstStyle/>
        <a:p>
          <a:endParaRPr lang="es-CL"/>
        </a:p>
      </dgm:t>
    </dgm:pt>
    <dgm:pt modelId="{24CBB557-F31C-4B6C-AEC4-3ED404AAB8A9}">
      <dgm:prSet custT="1"/>
      <dgm:spPr>
        <a:solidFill>
          <a:srgbClr val="DE0000">
            <a:alpha val="69804"/>
          </a:srgbClr>
        </a:solidFill>
      </dgm:spPr>
      <dgm:t>
        <a:bodyPr/>
        <a:lstStyle/>
        <a:p>
          <a:r>
            <a:rPr lang="es-CL" sz="1600" b="1"/>
            <a:t>26%</a:t>
          </a:r>
        </a:p>
      </dgm:t>
    </dgm:pt>
    <dgm:pt modelId="{1CE91D1D-2871-4129-B46A-58A8A2F4C00A}" type="parTrans" cxnId="{F3E1B3D6-3CE7-4FE6-B0A2-834F7783F142}">
      <dgm:prSet/>
      <dgm:spPr/>
      <dgm:t>
        <a:bodyPr/>
        <a:lstStyle/>
        <a:p>
          <a:endParaRPr lang="es-CL"/>
        </a:p>
      </dgm:t>
    </dgm:pt>
    <dgm:pt modelId="{A4674715-4686-48D7-B280-6D6FBB33234C}" type="sibTrans" cxnId="{F3E1B3D6-3CE7-4FE6-B0A2-834F7783F142}">
      <dgm:prSet/>
      <dgm:spPr/>
      <dgm:t>
        <a:bodyPr/>
        <a:lstStyle/>
        <a:p>
          <a:endParaRPr lang="es-CL"/>
        </a:p>
      </dgm:t>
    </dgm:pt>
    <dgm:pt modelId="{2E12BA7C-2B71-4B23-8AFF-676DF826356C}" type="pres">
      <dgm:prSet presAssocID="{F6667B1E-845E-45AC-800B-833D8747FE2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FA620E-4C62-425D-AE53-9CDBE0655E08}" type="pres">
      <dgm:prSet presAssocID="{56C0995E-9773-430F-88E4-3C6C56C8A62E}" presName="root1" presStyleCnt="0"/>
      <dgm:spPr/>
    </dgm:pt>
    <dgm:pt modelId="{782CD696-43B9-4392-AE4D-19D2455BD74D}" type="pres">
      <dgm:prSet presAssocID="{56C0995E-9773-430F-88E4-3C6C56C8A62E}" presName="LevelOneTextNode" presStyleLbl="node0" presStyleIdx="0" presStyleCnt="1" custScaleX="194722" custScaleY="389333" custLinFactX="-89063" custLinFactNeighborX="-100000" custLinFactNeighborY="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577E7B7F-7DFD-443F-AF1E-1B7800220941}" type="pres">
      <dgm:prSet presAssocID="{56C0995E-9773-430F-88E4-3C6C56C8A62E}" presName="level2hierChild" presStyleCnt="0"/>
      <dgm:spPr/>
    </dgm:pt>
    <dgm:pt modelId="{66475646-AC56-4E18-9F44-621DD9CCD051}" type="pres">
      <dgm:prSet presAssocID="{350D3038-0C65-4926-AB0B-8A81B3408801}" presName="conn2-1" presStyleLbl="parChTrans1D2" presStyleIdx="0" presStyleCnt="3"/>
      <dgm:spPr>
        <a:prstGeom prst="upArrow">
          <a:avLst/>
        </a:prstGeom>
      </dgm:spPr>
      <dgm:t>
        <a:bodyPr/>
        <a:lstStyle/>
        <a:p>
          <a:endParaRPr lang="es-ES"/>
        </a:p>
      </dgm:t>
    </dgm:pt>
    <dgm:pt modelId="{E3CA47AA-344C-4B6D-90F0-889770F42465}" type="pres">
      <dgm:prSet presAssocID="{350D3038-0C65-4926-AB0B-8A81B3408801}" presName="connTx" presStyleLbl="parChTrans1D2" presStyleIdx="0" presStyleCnt="3"/>
      <dgm:spPr/>
      <dgm:t>
        <a:bodyPr/>
        <a:lstStyle/>
        <a:p>
          <a:endParaRPr lang="es-ES"/>
        </a:p>
      </dgm:t>
    </dgm:pt>
    <dgm:pt modelId="{5DA12FE5-7062-4E84-8452-79938BE31EC5}" type="pres">
      <dgm:prSet presAssocID="{4438CB38-0CFE-4332-8146-864B36D37D0C}" presName="root2" presStyleCnt="0"/>
      <dgm:spPr/>
    </dgm:pt>
    <dgm:pt modelId="{2E65B24A-6748-4C57-A648-A52F71F5DDFF}" type="pres">
      <dgm:prSet presAssocID="{4438CB38-0CFE-4332-8146-864B36D37D0C}" presName="LevelTwoTextNode" presStyleLbl="node2" presStyleIdx="0" presStyleCnt="3" custScaleX="257402" custScaleY="205685" custLinFactNeighborX="-46887" custLinFactNeighborY="-22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109AC2-1403-434F-A7FD-4C4DED301C7D}" type="pres">
      <dgm:prSet presAssocID="{4438CB38-0CFE-4332-8146-864B36D37D0C}" presName="level3hierChild" presStyleCnt="0"/>
      <dgm:spPr/>
    </dgm:pt>
    <dgm:pt modelId="{34A85A2E-EEB5-43CD-AB7B-FA03BF2457E9}" type="pres">
      <dgm:prSet presAssocID="{3AC71D84-DCE9-4BB9-BF80-903C3B5F6240}" presName="conn2-1" presStyleLbl="parChTrans1D3" presStyleIdx="0" presStyleCnt="14"/>
      <dgm:spPr/>
      <dgm:t>
        <a:bodyPr/>
        <a:lstStyle/>
        <a:p>
          <a:endParaRPr lang="es-ES"/>
        </a:p>
      </dgm:t>
    </dgm:pt>
    <dgm:pt modelId="{363C0EFE-7412-40CF-8DE5-43E5D95E532D}" type="pres">
      <dgm:prSet presAssocID="{3AC71D84-DCE9-4BB9-BF80-903C3B5F6240}" presName="connTx" presStyleLbl="parChTrans1D3" presStyleIdx="0" presStyleCnt="14"/>
      <dgm:spPr/>
      <dgm:t>
        <a:bodyPr/>
        <a:lstStyle/>
        <a:p>
          <a:endParaRPr lang="es-ES"/>
        </a:p>
      </dgm:t>
    </dgm:pt>
    <dgm:pt modelId="{73B2EE6A-B2A6-43CF-B4C9-AE8027826067}" type="pres">
      <dgm:prSet presAssocID="{280EF20B-DA88-4844-B5EC-630C7D1FF788}" presName="root2" presStyleCnt="0"/>
      <dgm:spPr/>
    </dgm:pt>
    <dgm:pt modelId="{CF25FA02-0A1C-4306-9424-8A6C48BAFC4D}" type="pres">
      <dgm:prSet presAssocID="{280EF20B-DA88-4844-B5EC-630C7D1FF788}" presName="LevelTwoTextNode" presStyleLbl="node3" presStyleIdx="0" presStyleCnt="14" custScaleX="290159" custLinFactNeighborX="29406" custLinFactNeighborY="6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49CB94-CE78-4B22-A0FF-0DC0B57C8223}" type="pres">
      <dgm:prSet presAssocID="{280EF20B-DA88-4844-B5EC-630C7D1FF788}" presName="level3hierChild" presStyleCnt="0"/>
      <dgm:spPr/>
    </dgm:pt>
    <dgm:pt modelId="{08FB9F6F-2D04-4BDB-8618-1289AF33DB6D}" type="pres">
      <dgm:prSet presAssocID="{8C997816-F2A4-49C5-B382-8F74A48CE363}" presName="conn2-1" presStyleLbl="parChTrans1D4" presStyleIdx="0" presStyleCnt="14"/>
      <dgm:spPr/>
      <dgm:t>
        <a:bodyPr/>
        <a:lstStyle/>
        <a:p>
          <a:endParaRPr lang="es-ES"/>
        </a:p>
      </dgm:t>
    </dgm:pt>
    <dgm:pt modelId="{178738D6-D435-43F7-98A0-EDB55F3C5388}" type="pres">
      <dgm:prSet presAssocID="{8C997816-F2A4-49C5-B382-8F74A48CE363}" presName="connTx" presStyleLbl="parChTrans1D4" presStyleIdx="0" presStyleCnt="14"/>
      <dgm:spPr/>
      <dgm:t>
        <a:bodyPr/>
        <a:lstStyle/>
        <a:p>
          <a:endParaRPr lang="es-ES"/>
        </a:p>
      </dgm:t>
    </dgm:pt>
    <dgm:pt modelId="{E2E79386-4490-479D-922A-722EA7EAAED1}" type="pres">
      <dgm:prSet presAssocID="{8C92DF1A-CF28-4606-AB58-D09027F5DA63}" presName="root2" presStyleCnt="0"/>
      <dgm:spPr/>
    </dgm:pt>
    <dgm:pt modelId="{D5141D85-2477-4CFC-8457-ABF24212872B}" type="pres">
      <dgm:prSet presAssocID="{8C92DF1A-CF28-4606-AB58-D09027F5DA63}" presName="LevelTwoTextNode" presStyleLbl="node4" presStyleIdx="0" presStyleCnt="14" custLinFactNeighborX="24058" custLinFactNeighborY="6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DD756-E13B-4DDF-A9D4-B61999EEFE40}" type="pres">
      <dgm:prSet presAssocID="{8C92DF1A-CF28-4606-AB58-D09027F5DA63}" presName="level3hierChild" presStyleCnt="0"/>
      <dgm:spPr/>
    </dgm:pt>
    <dgm:pt modelId="{17103F58-07CE-4A3C-8031-4A42387413CB}" type="pres">
      <dgm:prSet presAssocID="{B269BA55-1D48-4439-8A53-AE9C9501408E}" presName="conn2-1" presStyleLbl="parChTrans1D3" presStyleIdx="1" presStyleCnt="14"/>
      <dgm:spPr/>
      <dgm:t>
        <a:bodyPr/>
        <a:lstStyle/>
        <a:p>
          <a:endParaRPr lang="es-ES"/>
        </a:p>
      </dgm:t>
    </dgm:pt>
    <dgm:pt modelId="{9808F143-660B-4358-9EF8-4AF5BFBA14BD}" type="pres">
      <dgm:prSet presAssocID="{B269BA55-1D48-4439-8A53-AE9C9501408E}" presName="connTx" presStyleLbl="parChTrans1D3" presStyleIdx="1" presStyleCnt="14"/>
      <dgm:spPr/>
      <dgm:t>
        <a:bodyPr/>
        <a:lstStyle/>
        <a:p>
          <a:endParaRPr lang="es-ES"/>
        </a:p>
      </dgm:t>
    </dgm:pt>
    <dgm:pt modelId="{196B1BD9-968D-4616-B191-9CDEE6E98272}" type="pres">
      <dgm:prSet presAssocID="{0D4AE9FA-B73B-4DC1-B000-2DC71CA731C8}" presName="root2" presStyleCnt="0"/>
      <dgm:spPr/>
    </dgm:pt>
    <dgm:pt modelId="{8A917A7E-73C4-435D-9C64-5A7E090B6B06}" type="pres">
      <dgm:prSet presAssocID="{0D4AE9FA-B73B-4DC1-B000-2DC71CA731C8}" presName="LevelTwoTextNode" presStyleLbl="node3" presStyleIdx="1" presStyleCnt="14" custScaleX="290096" custLinFactNeighborX="29842" custLinFactNeighborY="-13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6472A-07DB-49EA-8A2D-00A0F720BF15}" type="pres">
      <dgm:prSet presAssocID="{0D4AE9FA-B73B-4DC1-B000-2DC71CA731C8}" presName="level3hierChild" presStyleCnt="0"/>
      <dgm:spPr/>
    </dgm:pt>
    <dgm:pt modelId="{9FF869ED-44F5-442C-9A7F-E6E750BA9097}" type="pres">
      <dgm:prSet presAssocID="{8178B61E-BFBF-4E8A-96A1-D518DA541FC5}" presName="conn2-1" presStyleLbl="parChTrans1D4" presStyleIdx="1" presStyleCnt="14"/>
      <dgm:spPr/>
      <dgm:t>
        <a:bodyPr/>
        <a:lstStyle/>
        <a:p>
          <a:endParaRPr lang="es-ES"/>
        </a:p>
      </dgm:t>
    </dgm:pt>
    <dgm:pt modelId="{5563CF88-0162-47C8-9E2D-5D5AFA70B1DC}" type="pres">
      <dgm:prSet presAssocID="{8178B61E-BFBF-4E8A-96A1-D518DA541FC5}" presName="connTx" presStyleLbl="parChTrans1D4" presStyleIdx="1" presStyleCnt="14"/>
      <dgm:spPr/>
      <dgm:t>
        <a:bodyPr/>
        <a:lstStyle/>
        <a:p>
          <a:endParaRPr lang="es-ES"/>
        </a:p>
      </dgm:t>
    </dgm:pt>
    <dgm:pt modelId="{A54BF5BC-EA36-4441-A1F0-C9486F6350AB}" type="pres">
      <dgm:prSet presAssocID="{74B8B1B0-BFC4-48EC-9EB0-2BB6A6EEF1C6}" presName="root2" presStyleCnt="0"/>
      <dgm:spPr/>
    </dgm:pt>
    <dgm:pt modelId="{2BC805DD-F503-4E2B-964D-4DE82C1348B0}" type="pres">
      <dgm:prSet presAssocID="{74B8B1B0-BFC4-48EC-9EB0-2BB6A6EEF1C6}" presName="LevelTwoTextNode" presStyleLbl="node4" presStyleIdx="1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34604-514F-461A-8839-E50BB1C4246F}" type="pres">
      <dgm:prSet presAssocID="{74B8B1B0-BFC4-48EC-9EB0-2BB6A6EEF1C6}" presName="level3hierChild" presStyleCnt="0"/>
      <dgm:spPr/>
    </dgm:pt>
    <dgm:pt modelId="{2B968345-948E-484B-B7CA-3CBD18FBFA2B}" type="pres">
      <dgm:prSet presAssocID="{A4C69EA8-92DC-49CD-816F-E9E182A1B2A8}" presName="conn2-1" presStyleLbl="parChTrans1D3" presStyleIdx="2" presStyleCnt="14"/>
      <dgm:spPr/>
      <dgm:t>
        <a:bodyPr/>
        <a:lstStyle/>
        <a:p>
          <a:endParaRPr lang="es-ES"/>
        </a:p>
      </dgm:t>
    </dgm:pt>
    <dgm:pt modelId="{0F4EE0FE-E297-4DFC-8048-96C43799187D}" type="pres">
      <dgm:prSet presAssocID="{A4C69EA8-92DC-49CD-816F-E9E182A1B2A8}" presName="connTx" presStyleLbl="parChTrans1D3" presStyleIdx="2" presStyleCnt="14"/>
      <dgm:spPr/>
      <dgm:t>
        <a:bodyPr/>
        <a:lstStyle/>
        <a:p>
          <a:endParaRPr lang="es-ES"/>
        </a:p>
      </dgm:t>
    </dgm:pt>
    <dgm:pt modelId="{061DDF92-86D0-4CC7-8E0C-D29E90428A70}" type="pres">
      <dgm:prSet presAssocID="{3F696822-827E-4802-A8C7-633DA78BEBB6}" presName="root2" presStyleCnt="0"/>
      <dgm:spPr/>
    </dgm:pt>
    <dgm:pt modelId="{8B88AFA7-A3C3-4F72-8E2E-F6A2495FDDD4}" type="pres">
      <dgm:prSet presAssocID="{3F696822-827E-4802-A8C7-633DA78BEBB6}" presName="LevelTwoTextNode" presStyleLbl="node3" presStyleIdx="2" presStyleCnt="14" custScaleX="290096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18EAE8-0BD8-408E-98BC-C203D324AE6B}" type="pres">
      <dgm:prSet presAssocID="{3F696822-827E-4802-A8C7-633DA78BEBB6}" presName="level3hierChild" presStyleCnt="0"/>
      <dgm:spPr/>
    </dgm:pt>
    <dgm:pt modelId="{F6BE15B8-2455-4631-A84B-656DC785EFE7}" type="pres">
      <dgm:prSet presAssocID="{CB149341-CA4F-4AB8-A052-A2F56BF11D70}" presName="conn2-1" presStyleLbl="parChTrans1D4" presStyleIdx="2" presStyleCnt="14"/>
      <dgm:spPr/>
      <dgm:t>
        <a:bodyPr/>
        <a:lstStyle/>
        <a:p>
          <a:endParaRPr lang="es-ES"/>
        </a:p>
      </dgm:t>
    </dgm:pt>
    <dgm:pt modelId="{8D5ADB57-0242-4144-9EFE-1B7D67349A0A}" type="pres">
      <dgm:prSet presAssocID="{CB149341-CA4F-4AB8-A052-A2F56BF11D70}" presName="connTx" presStyleLbl="parChTrans1D4" presStyleIdx="2" presStyleCnt="14"/>
      <dgm:spPr/>
      <dgm:t>
        <a:bodyPr/>
        <a:lstStyle/>
        <a:p>
          <a:endParaRPr lang="es-ES"/>
        </a:p>
      </dgm:t>
    </dgm:pt>
    <dgm:pt modelId="{67D4C83E-8784-4014-AD24-5A52ED1FA245}" type="pres">
      <dgm:prSet presAssocID="{14E08A49-7A1B-42C3-98A0-D6D2F2A80B7F}" presName="root2" presStyleCnt="0"/>
      <dgm:spPr/>
    </dgm:pt>
    <dgm:pt modelId="{37967534-924B-4177-91D4-1B2499A8B2F7}" type="pres">
      <dgm:prSet presAssocID="{14E08A49-7A1B-42C3-98A0-D6D2F2A80B7F}" presName="LevelTwoTextNode" presStyleLbl="node4" presStyleIdx="2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1A51C-3399-4897-B863-EF63ACECAB51}" type="pres">
      <dgm:prSet presAssocID="{14E08A49-7A1B-42C3-98A0-D6D2F2A80B7F}" presName="level3hierChild" presStyleCnt="0"/>
      <dgm:spPr/>
    </dgm:pt>
    <dgm:pt modelId="{E1A8706C-E30F-45ED-9BB9-06B362456FB2}" type="pres">
      <dgm:prSet presAssocID="{257B1158-055A-4BA1-89B0-5493F245C188}" presName="conn2-1" presStyleLbl="parChTrans1D3" presStyleIdx="3" presStyleCnt="14"/>
      <dgm:spPr/>
      <dgm:t>
        <a:bodyPr/>
        <a:lstStyle/>
        <a:p>
          <a:endParaRPr lang="es-ES"/>
        </a:p>
      </dgm:t>
    </dgm:pt>
    <dgm:pt modelId="{5EE13EA0-7795-49D7-BAE0-3EC059A67A48}" type="pres">
      <dgm:prSet presAssocID="{257B1158-055A-4BA1-89B0-5493F245C188}" presName="connTx" presStyleLbl="parChTrans1D3" presStyleIdx="3" presStyleCnt="14"/>
      <dgm:spPr/>
      <dgm:t>
        <a:bodyPr/>
        <a:lstStyle/>
        <a:p>
          <a:endParaRPr lang="es-ES"/>
        </a:p>
      </dgm:t>
    </dgm:pt>
    <dgm:pt modelId="{F0953F57-C1D2-470A-AB34-98D9FF30E182}" type="pres">
      <dgm:prSet presAssocID="{528007D0-9ABB-45CA-9B79-2F5E1B3B6802}" presName="root2" presStyleCnt="0"/>
      <dgm:spPr/>
    </dgm:pt>
    <dgm:pt modelId="{524E1BD3-1BE8-4B5B-B2A3-9E81DA62A09B}" type="pres">
      <dgm:prSet presAssocID="{528007D0-9ABB-45CA-9B79-2F5E1B3B6802}" presName="LevelTwoTextNode" presStyleLbl="node3" presStyleIdx="3" presStyleCnt="14" custScaleX="290096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73CF3B-CCE6-4B64-84FD-49DADC7DFD50}" type="pres">
      <dgm:prSet presAssocID="{528007D0-9ABB-45CA-9B79-2F5E1B3B6802}" presName="level3hierChild" presStyleCnt="0"/>
      <dgm:spPr/>
    </dgm:pt>
    <dgm:pt modelId="{2DA0B646-127A-45ED-A801-9DE0BEF3F4A3}" type="pres">
      <dgm:prSet presAssocID="{97C50D1B-3944-489F-A87E-EBDF28047DAD}" presName="conn2-1" presStyleLbl="parChTrans1D4" presStyleIdx="3" presStyleCnt="14"/>
      <dgm:spPr/>
      <dgm:t>
        <a:bodyPr/>
        <a:lstStyle/>
        <a:p>
          <a:endParaRPr lang="es-ES"/>
        </a:p>
      </dgm:t>
    </dgm:pt>
    <dgm:pt modelId="{AD286C7F-1E1B-4926-9E89-CD238E5D1D9C}" type="pres">
      <dgm:prSet presAssocID="{97C50D1B-3944-489F-A87E-EBDF28047DAD}" presName="connTx" presStyleLbl="parChTrans1D4" presStyleIdx="3" presStyleCnt="14"/>
      <dgm:spPr/>
      <dgm:t>
        <a:bodyPr/>
        <a:lstStyle/>
        <a:p>
          <a:endParaRPr lang="es-ES"/>
        </a:p>
      </dgm:t>
    </dgm:pt>
    <dgm:pt modelId="{FE901D7B-CB84-48BE-8AC9-CCCD6F6BDB36}" type="pres">
      <dgm:prSet presAssocID="{B1E5F275-A98F-4981-8ACF-45CED69ED2C7}" presName="root2" presStyleCnt="0"/>
      <dgm:spPr/>
    </dgm:pt>
    <dgm:pt modelId="{AB8D968A-EC23-47AC-A768-4B1FCEDBA291}" type="pres">
      <dgm:prSet presAssocID="{B1E5F275-A98F-4981-8ACF-45CED69ED2C7}" presName="LevelTwoTextNode" presStyleLbl="node4" presStyleIdx="3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48CCEF-AAF1-4E05-BCCC-01C14F1BFC14}" type="pres">
      <dgm:prSet presAssocID="{B1E5F275-A98F-4981-8ACF-45CED69ED2C7}" presName="level3hierChild" presStyleCnt="0"/>
      <dgm:spPr/>
    </dgm:pt>
    <dgm:pt modelId="{55FCFE18-2390-4483-9DB5-B2489B96DE4E}" type="pres">
      <dgm:prSet presAssocID="{EE311A1C-27D4-408B-84C8-25852D481C93}" presName="conn2-1" presStyleLbl="parChTrans1D3" presStyleIdx="4" presStyleCnt="14"/>
      <dgm:spPr/>
      <dgm:t>
        <a:bodyPr/>
        <a:lstStyle/>
        <a:p>
          <a:endParaRPr lang="es-ES"/>
        </a:p>
      </dgm:t>
    </dgm:pt>
    <dgm:pt modelId="{D86F8750-3260-475D-B359-E990D2A350FB}" type="pres">
      <dgm:prSet presAssocID="{EE311A1C-27D4-408B-84C8-25852D481C93}" presName="connTx" presStyleLbl="parChTrans1D3" presStyleIdx="4" presStyleCnt="14"/>
      <dgm:spPr/>
      <dgm:t>
        <a:bodyPr/>
        <a:lstStyle/>
        <a:p>
          <a:endParaRPr lang="es-ES"/>
        </a:p>
      </dgm:t>
    </dgm:pt>
    <dgm:pt modelId="{54F529C1-1A57-455A-84AD-DA362AD67637}" type="pres">
      <dgm:prSet presAssocID="{6445A11B-06A5-402A-957E-732E0F4F0D90}" presName="root2" presStyleCnt="0"/>
      <dgm:spPr/>
    </dgm:pt>
    <dgm:pt modelId="{1963401D-41A6-4189-AE66-0CE43571736F}" type="pres">
      <dgm:prSet presAssocID="{6445A11B-06A5-402A-957E-732E0F4F0D90}" presName="LevelTwoTextNode" presStyleLbl="node3" presStyleIdx="4" presStyleCnt="14" custScaleX="290096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A8D0CE-478F-4A61-BC07-177CE4D40CEF}" type="pres">
      <dgm:prSet presAssocID="{6445A11B-06A5-402A-957E-732E0F4F0D90}" presName="level3hierChild" presStyleCnt="0"/>
      <dgm:spPr/>
    </dgm:pt>
    <dgm:pt modelId="{7BA73CCB-61A8-472F-807D-04D7E718C12D}" type="pres">
      <dgm:prSet presAssocID="{68E18D01-F5A6-4B56-8C62-6EBA1CE3249A}" presName="conn2-1" presStyleLbl="parChTrans1D4" presStyleIdx="4" presStyleCnt="14"/>
      <dgm:spPr/>
      <dgm:t>
        <a:bodyPr/>
        <a:lstStyle/>
        <a:p>
          <a:endParaRPr lang="es-ES"/>
        </a:p>
      </dgm:t>
    </dgm:pt>
    <dgm:pt modelId="{CD7FA63F-26D7-41D3-949E-7A65D2C0BDBE}" type="pres">
      <dgm:prSet presAssocID="{68E18D01-F5A6-4B56-8C62-6EBA1CE3249A}" presName="connTx" presStyleLbl="parChTrans1D4" presStyleIdx="4" presStyleCnt="14"/>
      <dgm:spPr/>
      <dgm:t>
        <a:bodyPr/>
        <a:lstStyle/>
        <a:p>
          <a:endParaRPr lang="es-ES"/>
        </a:p>
      </dgm:t>
    </dgm:pt>
    <dgm:pt modelId="{26AE886A-F9A5-4E27-A359-E61CF168122B}" type="pres">
      <dgm:prSet presAssocID="{F2963412-F370-44C4-A2F1-CBF920CA4AE4}" presName="root2" presStyleCnt="0"/>
      <dgm:spPr/>
    </dgm:pt>
    <dgm:pt modelId="{92BEE854-DEAD-4641-8915-918C6198EB43}" type="pres">
      <dgm:prSet presAssocID="{F2963412-F370-44C4-A2F1-CBF920CA4AE4}" presName="LevelTwoTextNode" presStyleLbl="node4" presStyleIdx="4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112F28-EE3C-4E82-8422-499BBC88F03A}" type="pres">
      <dgm:prSet presAssocID="{F2963412-F370-44C4-A2F1-CBF920CA4AE4}" presName="level3hierChild" presStyleCnt="0"/>
      <dgm:spPr/>
    </dgm:pt>
    <dgm:pt modelId="{7C30A7A2-7C24-47C0-99C9-43A148224283}" type="pres">
      <dgm:prSet presAssocID="{D0E12B21-F052-4B35-9E44-2D4FFCD98FF7}" presName="conn2-1" presStyleLbl="parChTrans1D2" presStyleIdx="1" presStyleCnt="3"/>
      <dgm:spPr>
        <a:prstGeom prst="upArrow">
          <a:avLst/>
        </a:prstGeom>
      </dgm:spPr>
      <dgm:t>
        <a:bodyPr/>
        <a:lstStyle/>
        <a:p>
          <a:endParaRPr lang="es-ES"/>
        </a:p>
      </dgm:t>
    </dgm:pt>
    <dgm:pt modelId="{E93776FE-4EB8-4F35-9ADE-5F3044F088B1}" type="pres">
      <dgm:prSet presAssocID="{D0E12B21-F052-4B35-9E44-2D4FFCD98FF7}" presName="connTx" presStyleLbl="parChTrans1D2" presStyleIdx="1" presStyleCnt="3"/>
      <dgm:spPr/>
      <dgm:t>
        <a:bodyPr/>
        <a:lstStyle/>
        <a:p>
          <a:endParaRPr lang="es-ES"/>
        </a:p>
      </dgm:t>
    </dgm:pt>
    <dgm:pt modelId="{1E2ECDD4-DCE3-430D-BF94-B159A2BF03C5}" type="pres">
      <dgm:prSet presAssocID="{C1757CAC-B465-4498-B2A8-F94CC79C7C41}" presName="root2" presStyleCnt="0"/>
      <dgm:spPr/>
    </dgm:pt>
    <dgm:pt modelId="{6EE6D2AD-271A-4439-BDD4-50D44E2BD689}" type="pres">
      <dgm:prSet presAssocID="{C1757CAC-B465-4498-B2A8-F94CC79C7C41}" presName="LevelTwoTextNode" presStyleLbl="node2" presStyleIdx="1" presStyleCnt="3" custScaleX="257402" custScaleY="205685" custLinFactNeighborX="-46887" custLinFactNeighborY="-19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BA1D49-0EE1-428E-92E2-8921505BD50B}" type="pres">
      <dgm:prSet presAssocID="{C1757CAC-B465-4498-B2A8-F94CC79C7C41}" presName="level3hierChild" presStyleCnt="0"/>
      <dgm:spPr/>
    </dgm:pt>
    <dgm:pt modelId="{EE4A154C-286E-41F1-AB68-947F464BA96D}" type="pres">
      <dgm:prSet presAssocID="{1216BB0E-664D-45F6-AE3E-9CB0CFD8AEC4}" presName="conn2-1" presStyleLbl="parChTrans1D3" presStyleIdx="5" presStyleCnt="14"/>
      <dgm:spPr/>
      <dgm:t>
        <a:bodyPr/>
        <a:lstStyle/>
        <a:p>
          <a:endParaRPr lang="es-ES"/>
        </a:p>
      </dgm:t>
    </dgm:pt>
    <dgm:pt modelId="{F90D917E-0C59-4B98-8687-DC092B85B166}" type="pres">
      <dgm:prSet presAssocID="{1216BB0E-664D-45F6-AE3E-9CB0CFD8AEC4}" presName="connTx" presStyleLbl="parChTrans1D3" presStyleIdx="5" presStyleCnt="14"/>
      <dgm:spPr/>
      <dgm:t>
        <a:bodyPr/>
        <a:lstStyle/>
        <a:p>
          <a:endParaRPr lang="es-ES"/>
        </a:p>
      </dgm:t>
    </dgm:pt>
    <dgm:pt modelId="{88F497BB-DD9B-4B00-BE4E-BCE10F3E13F6}" type="pres">
      <dgm:prSet presAssocID="{422E3707-D3FA-454B-8B6E-A6C4D63A87DD}" presName="root2" presStyleCnt="0"/>
      <dgm:spPr/>
    </dgm:pt>
    <dgm:pt modelId="{714CBC37-5AC2-44B5-8B0E-7CDA11744323}" type="pres">
      <dgm:prSet presAssocID="{422E3707-D3FA-454B-8B6E-A6C4D63A87DD}" presName="LevelTwoTextNode" presStyleLbl="node3" presStyleIdx="5" presStyleCnt="14" custScaleX="290096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DBF2E4-983D-49E0-B4AA-F73E6DCA6F13}" type="pres">
      <dgm:prSet presAssocID="{422E3707-D3FA-454B-8B6E-A6C4D63A87DD}" presName="level3hierChild" presStyleCnt="0"/>
      <dgm:spPr/>
    </dgm:pt>
    <dgm:pt modelId="{576E06A7-7CC0-42CD-9F6D-B273C2F7A53F}" type="pres">
      <dgm:prSet presAssocID="{BAD43EBE-F1BC-40B9-9B3D-67D75C4E596A}" presName="conn2-1" presStyleLbl="parChTrans1D4" presStyleIdx="5" presStyleCnt="14"/>
      <dgm:spPr/>
      <dgm:t>
        <a:bodyPr/>
        <a:lstStyle/>
        <a:p>
          <a:endParaRPr lang="es-ES"/>
        </a:p>
      </dgm:t>
    </dgm:pt>
    <dgm:pt modelId="{4E53155F-8C95-4B42-9E54-F4EF270DB0BC}" type="pres">
      <dgm:prSet presAssocID="{BAD43EBE-F1BC-40B9-9B3D-67D75C4E596A}" presName="connTx" presStyleLbl="parChTrans1D4" presStyleIdx="5" presStyleCnt="14"/>
      <dgm:spPr/>
      <dgm:t>
        <a:bodyPr/>
        <a:lstStyle/>
        <a:p>
          <a:endParaRPr lang="es-ES"/>
        </a:p>
      </dgm:t>
    </dgm:pt>
    <dgm:pt modelId="{38B59456-41B8-4770-8D0D-29B1191210A9}" type="pres">
      <dgm:prSet presAssocID="{EA610A92-423F-4531-9BE0-BE2A05CB1719}" presName="root2" presStyleCnt="0"/>
      <dgm:spPr/>
    </dgm:pt>
    <dgm:pt modelId="{68DB81AE-3287-4005-971B-4824E5D6DD01}" type="pres">
      <dgm:prSet presAssocID="{EA610A92-423F-4531-9BE0-BE2A05CB1719}" presName="LevelTwoTextNode" presStyleLbl="node4" presStyleIdx="5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C926D1-2D50-4EF7-8E9E-DCB9D5EB1045}" type="pres">
      <dgm:prSet presAssocID="{EA610A92-423F-4531-9BE0-BE2A05CB1719}" presName="level3hierChild" presStyleCnt="0"/>
      <dgm:spPr/>
    </dgm:pt>
    <dgm:pt modelId="{1B95C656-4B0E-49D2-BB55-A5D475B930AF}" type="pres">
      <dgm:prSet presAssocID="{A3C705F0-6CBA-461B-9BAB-00477930B12F}" presName="conn2-1" presStyleLbl="parChTrans1D3" presStyleIdx="6" presStyleCnt="14"/>
      <dgm:spPr/>
      <dgm:t>
        <a:bodyPr/>
        <a:lstStyle/>
        <a:p>
          <a:endParaRPr lang="es-ES"/>
        </a:p>
      </dgm:t>
    </dgm:pt>
    <dgm:pt modelId="{7D4E02C5-3BC7-4075-AE5B-A464617A6AB8}" type="pres">
      <dgm:prSet presAssocID="{A3C705F0-6CBA-461B-9BAB-00477930B12F}" presName="connTx" presStyleLbl="parChTrans1D3" presStyleIdx="6" presStyleCnt="14"/>
      <dgm:spPr/>
      <dgm:t>
        <a:bodyPr/>
        <a:lstStyle/>
        <a:p>
          <a:endParaRPr lang="es-ES"/>
        </a:p>
      </dgm:t>
    </dgm:pt>
    <dgm:pt modelId="{9E75431B-A542-4A29-A2BE-5A15FE420505}" type="pres">
      <dgm:prSet presAssocID="{20B157C8-3C27-4DE5-828B-26DF602AF26E}" presName="root2" presStyleCnt="0"/>
      <dgm:spPr/>
    </dgm:pt>
    <dgm:pt modelId="{27573BA1-871E-4757-97FD-2D7FA33A0735}" type="pres">
      <dgm:prSet presAssocID="{20B157C8-3C27-4DE5-828B-26DF602AF26E}" presName="LevelTwoTextNode" presStyleLbl="node3" presStyleIdx="6" presStyleCnt="14" custScaleX="290096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245395-B2E6-433D-ACD0-E5B345210350}" type="pres">
      <dgm:prSet presAssocID="{20B157C8-3C27-4DE5-828B-26DF602AF26E}" presName="level3hierChild" presStyleCnt="0"/>
      <dgm:spPr/>
    </dgm:pt>
    <dgm:pt modelId="{3E71CD88-8923-4144-9F30-84A7DE4DA07A}" type="pres">
      <dgm:prSet presAssocID="{4416D3DB-17CB-49E4-AB33-A9658A3D75AE}" presName="conn2-1" presStyleLbl="parChTrans1D4" presStyleIdx="6" presStyleCnt="14"/>
      <dgm:spPr/>
      <dgm:t>
        <a:bodyPr/>
        <a:lstStyle/>
        <a:p>
          <a:endParaRPr lang="es-ES"/>
        </a:p>
      </dgm:t>
    </dgm:pt>
    <dgm:pt modelId="{B8F80919-9B78-4E1A-B2EF-0915A8E4208E}" type="pres">
      <dgm:prSet presAssocID="{4416D3DB-17CB-49E4-AB33-A9658A3D75AE}" presName="connTx" presStyleLbl="parChTrans1D4" presStyleIdx="6" presStyleCnt="14"/>
      <dgm:spPr/>
      <dgm:t>
        <a:bodyPr/>
        <a:lstStyle/>
        <a:p>
          <a:endParaRPr lang="es-ES"/>
        </a:p>
      </dgm:t>
    </dgm:pt>
    <dgm:pt modelId="{CDA13940-DC2E-4A2F-9EC1-D578196ED2AC}" type="pres">
      <dgm:prSet presAssocID="{B8803EE9-4FA3-4890-BEB2-D21331A716C7}" presName="root2" presStyleCnt="0"/>
      <dgm:spPr/>
    </dgm:pt>
    <dgm:pt modelId="{ACFD6C1B-1D55-4274-B188-5734C46D7BA6}" type="pres">
      <dgm:prSet presAssocID="{B8803EE9-4FA3-4890-BEB2-D21331A716C7}" presName="LevelTwoTextNode" presStyleLbl="node4" presStyleIdx="6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DE6CE-1EA5-46A8-B0BD-E6E36DF744DC}" type="pres">
      <dgm:prSet presAssocID="{B8803EE9-4FA3-4890-BEB2-D21331A716C7}" presName="level3hierChild" presStyleCnt="0"/>
      <dgm:spPr/>
    </dgm:pt>
    <dgm:pt modelId="{16F59517-35FE-4705-ADDD-3F5B7CFC4ED8}" type="pres">
      <dgm:prSet presAssocID="{13304FD5-D2EF-4319-A12A-1F5FB0785724}" presName="conn2-1" presStyleLbl="parChTrans1D3" presStyleIdx="7" presStyleCnt="14"/>
      <dgm:spPr/>
      <dgm:t>
        <a:bodyPr/>
        <a:lstStyle/>
        <a:p>
          <a:endParaRPr lang="es-ES"/>
        </a:p>
      </dgm:t>
    </dgm:pt>
    <dgm:pt modelId="{8688C824-B436-4402-8F10-8E3E2CA9406F}" type="pres">
      <dgm:prSet presAssocID="{13304FD5-D2EF-4319-A12A-1F5FB0785724}" presName="connTx" presStyleLbl="parChTrans1D3" presStyleIdx="7" presStyleCnt="14"/>
      <dgm:spPr/>
      <dgm:t>
        <a:bodyPr/>
        <a:lstStyle/>
        <a:p>
          <a:endParaRPr lang="es-ES"/>
        </a:p>
      </dgm:t>
    </dgm:pt>
    <dgm:pt modelId="{A26E221F-6B8B-4F3B-9898-C2957EC82E9A}" type="pres">
      <dgm:prSet presAssocID="{76C74EA3-6C94-4AF6-8D2A-6C88FDB5305F}" presName="root2" presStyleCnt="0"/>
      <dgm:spPr/>
    </dgm:pt>
    <dgm:pt modelId="{AA83E7B3-0A06-4C47-9C12-910F08891820}" type="pres">
      <dgm:prSet presAssocID="{76C74EA3-6C94-4AF6-8D2A-6C88FDB5305F}" presName="LevelTwoTextNode" presStyleLbl="node3" presStyleIdx="7" presStyleCnt="14" custScaleX="290096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C9F805-8693-4D31-9F88-516670A11A0D}" type="pres">
      <dgm:prSet presAssocID="{76C74EA3-6C94-4AF6-8D2A-6C88FDB5305F}" presName="level3hierChild" presStyleCnt="0"/>
      <dgm:spPr/>
    </dgm:pt>
    <dgm:pt modelId="{65F2A3C2-DBA4-4E05-B957-62623918B78B}" type="pres">
      <dgm:prSet presAssocID="{F3DBB467-A49B-4442-9238-F17F6CAC07C3}" presName="conn2-1" presStyleLbl="parChTrans1D4" presStyleIdx="7" presStyleCnt="14"/>
      <dgm:spPr/>
      <dgm:t>
        <a:bodyPr/>
        <a:lstStyle/>
        <a:p>
          <a:endParaRPr lang="es-ES"/>
        </a:p>
      </dgm:t>
    </dgm:pt>
    <dgm:pt modelId="{19B92519-4070-416B-8875-EA47E3D247E0}" type="pres">
      <dgm:prSet presAssocID="{F3DBB467-A49B-4442-9238-F17F6CAC07C3}" presName="connTx" presStyleLbl="parChTrans1D4" presStyleIdx="7" presStyleCnt="14"/>
      <dgm:spPr/>
      <dgm:t>
        <a:bodyPr/>
        <a:lstStyle/>
        <a:p>
          <a:endParaRPr lang="es-ES"/>
        </a:p>
      </dgm:t>
    </dgm:pt>
    <dgm:pt modelId="{948E73C3-FCF1-41D8-8756-1660F63D20BF}" type="pres">
      <dgm:prSet presAssocID="{F3016564-3603-44CC-9B22-1153B53C1A3F}" presName="root2" presStyleCnt="0"/>
      <dgm:spPr/>
    </dgm:pt>
    <dgm:pt modelId="{7A631579-A811-4B03-B85C-57477B4FF41A}" type="pres">
      <dgm:prSet presAssocID="{F3016564-3603-44CC-9B22-1153B53C1A3F}" presName="LevelTwoTextNode" presStyleLbl="node4" presStyleIdx="7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0B2569-D856-4003-AAF3-ADAE6A4D6567}" type="pres">
      <dgm:prSet presAssocID="{F3016564-3603-44CC-9B22-1153B53C1A3F}" presName="level3hierChild" presStyleCnt="0"/>
      <dgm:spPr/>
    </dgm:pt>
    <dgm:pt modelId="{37A70904-9E1D-4819-A96A-02E5762C6F65}" type="pres">
      <dgm:prSet presAssocID="{79E52E93-751A-4AFA-894D-9F05B4038F49}" presName="conn2-1" presStyleLbl="parChTrans1D3" presStyleIdx="8" presStyleCnt="14"/>
      <dgm:spPr/>
      <dgm:t>
        <a:bodyPr/>
        <a:lstStyle/>
        <a:p>
          <a:endParaRPr lang="es-ES"/>
        </a:p>
      </dgm:t>
    </dgm:pt>
    <dgm:pt modelId="{A98AE356-84EE-4C11-A315-112500A07F6D}" type="pres">
      <dgm:prSet presAssocID="{79E52E93-751A-4AFA-894D-9F05B4038F49}" presName="connTx" presStyleLbl="parChTrans1D3" presStyleIdx="8" presStyleCnt="14"/>
      <dgm:spPr/>
      <dgm:t>
        <a:bodyPr/>
        <a:lstStyle/>
        <a:p>
          <a:endParaRPr lang="es-ES"/>
        </a:p>
      </dgm:t>
    </dgm:pt>
    <dgm:pt modelId="{5B04E284-248A-4FDC-86AD-932D0F59A60B}" type="pres">
      <dgm:prSet presAssocID="{489A4512-9B4B-40EC-BD3C-8811D67A9AD7}" presName="root2" presStyleCnt="0"/>
      <dgm:spPr/>
    </dgm:pt>
    <dgm:pt modelId="{A783E3E6-041B-4FE4-8458-6A1A45C6F45C}" type="pres">
      <dgm:prSet presAssocID="{489A4512-9B4B-40EC-BD3C-8811D67A9AD7}" presName="LevelTwoTextNode" presStyleLbl="node3" presStyleIdx="8" presStyleCnt="14" custScaleX="290096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D37FBC-9B63-4B88-BCAE-9E1B2B9506CB}" type="pres">
      <dgm:prSet presAssocID="{489A4512-9B4B-40EC-BD3C-8811D67A9AD7}" presName="level3hierChild" presStyleCnt="0"/>
      <dgm:spPr/>
    </dgm:pt>
    <dgm:pt modelId="{89946D3A-338C-4FAD-A8AB-AA4F95709F51}" type="pres">
      <dgm:prSet presAssocID="{2183610A-4948-494F-9C96-69452D74A3F5}" presName="conn2-1" presStyleLbl="parChTrans1D4" presStyleIdx="8" presStyleCnt="14"/>
      <dgm:spPr/>
      <dgm:t>
        <a:bodyPr/>
        <a:lstStyle/>
        <a:p>
          <a:endParaRPr lang="es-ES"/>
        </a:p>
      </dgm:t>
    </dgm:pt>
    <dgm:pt modelId="{92126725-E2FF-41FA-A260-5511D4D66CF1}" type="pres">
      <dgm:prSet presAssocID="{2183610A-4948-494F-9C96-69452D74A3F5}" presName="connTx" presStyleLbl="parChTrans1D4" presStyleIdx="8" presStyleCnt="14"/>
      <dgm:spPr/>
      <dgm:t>
        <a:bodyPr/>
        <a:lstStyle/>
        <a:p>
          <a:endParaRPr lang="es-ES"/>
        </a:p>
      </dgm:t>
    </dgm:pt>
    <dgm:pt modelId="{BE70C56A-2128-4FFE-9061-6A6101491F53}" type="pres">
      <dgm:prSet presAssocID="{19A8C997-BE2C-4BD8-A49E-634674E68F64}" presName="root2" presStyleCnt="0"/>
      <dgm:spPr/>
    </dgm:pt>
    <dgm:pt modelId="{A588590E-428C-462B-A807-616CD517C807}" type="pres">
      <dgm:prSet presAssocID="{19A8C997-BE2C-4BD8-A49E-634674E68F64}" presName="LevelTwoTextNode" presStyleLbl="node4" presStyleIdx="8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4859FC-330A-4A46-8FD2-7ECE19258BDB}" type="pres">
      <dgm:prSet presAssocID="{19A8C997-BE2C-4BD8-A49E-634674E68F64}" presName="level3hierChild" presStyleCnt="0"/>
      <dgm:spPr/>
    </dgm:pt>
    <dgm:pt modelId="{1E608EEB-1F05-49B5-ACCC-BC7D489AE6EA}" type="pres">
      <dgm:prSet presAssocID="{E4D72319-789C-441F-A95D-26D2897865C6}" presName="conn2-1" presStyleLbl="parChTrans1D2" presStyleIdx="2" presStyleCnt="3"/>
      <dgm:spPr>
        <a:prstGeom prst="upArrow">
          <a:avLst/>
        </a:prstGeom>
      </dgm:spPr>
      <dgm:t>
        <a:bodyPr/>
        <a:lstStyle/>
        <a:p>
          <a:endParaRPr lang="es-ES"/>
        </a:p>
      </dgm:t>
    </dgm:pt>
    <dgm:pt modelId="{EFCF15CB-993B-4FC0-B256-F8F8E78C069C}" type="pres">
      <dgm:prSet presAssocID="{E4D72319-789C-441F-A95D-26D2897865C6}" presName="connTx" presStyleLbl="parChTrans1D2" presStyleIdx="2" presStyleCnt="3"/>
      <dgm:spPr/>
      <dgm:t>
        <a:bodyPr/>
        <a:lstStyle/>
        <a:p>
          <a:endParaRPr lang="es-ES"/>
        </a:p>
      </dgm:t>
    </dgm:pt>
    <dgm:pt modelId="{8DE538DA-B7BF-41F0-8EFC-8E1765314A7D}" type="pres">
      <dgm:prSet presAssocID="{DE9A9339-DEF2-4286-95DA-5F980FB40458}" presName="root2" presStyleCnt="0"/>
      <dgm:spPr/>
    </dgm:pt>
    <dgm:pt modelId="{79213F9D-5CA7-4BB8-9EA2-C3FD0393827D}" type="pres">
      <dgm:prSet presAssocID="{DE9A9339-DEF2-4286-95DA-5F980FB40458}" presName="LevelTwoTextNode" presStyleLbl="node2" presStyleIdx="2" presStyleCnt="3" custScaleX="257402" custScaleY="205685" custLinFactNeighborX="-46887" custLinFactNeighborY="-22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551AA7-87A1-492C-864A-DE048B75C7A2}" type="pres">
      <dgm:prSet presAssocID="{DE9A9339-DEF2-4286-95DA-5F980FB40458}" presName="level3hierChild" presStyleCnt="0"/>
      <dgm:spPr/>
    </dgm:pt>
    <dgm:pt modelId="{36049960-F1A5-41E0-ABF3-0B7E6DE1D221}" type="pres">
      <dgm:prSet presAssocID="{6A23E31B-6886-4F77-B052-66E423DA7013}" presName="conn2-1" presStyleLbl="parChTrans1D3" presStyleIdx="9" presStyleCnt="14"/>
      <dgm:spPr/>
      <dgm:t>
        <a:bodyPr/>
        <a:lstStyle/>
        <a:p>
          <a:endParaRPr lang="es-ES"/>
        </a:p>
      </dgm:t>
    </dgm:pt>
    <dgm:pt modelId="{0449E37B-DDAA-44AB-9AFD-D0F5BE07AA8E}" type="pres">
      <dgm:prSet presAssocID="{6A23E31B-6886-4F77-B052-66E423DA7013}" presName="connTx" presStyleLbl="parChTrans1D3" presStyleIdx="9" presStyleCnt="14"/>
      <dgm:spPr/>
      <dgm:t>
        <a:bodyPr/>
        <a:lstStyle/>
        <a:p>
          <a:endParaRPr lang="es-ES"/>
        </a:p>
      </dgm:t>
    </dgm:pt>
    <dgm:pt modelId="{72394F03-1122-4C98-A9CC-D9B647ED5218}" type="pres">
      <dgm:prSet presAssocID="{02514F2F-0796-44AC-8FA9-0AD18EFEA668}" presName="root2" presStyleCnt="0"/>
      <dgm:spPr/>
    </dgm:pt>
    <dgm:pt modelId="{5FC293CF-AAA4-4841-89CB-587E464D1363}" type="pres">
      <dgm:prSet presAssocID="{02514F2F-0796-44AC-8FA9-0AD18EFEA668}" presName="LevelTwoTextNode" presStyleLbl="node3" presStyleIdx="9" presStyleCnt="14" custScaleX="290096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96971B-391D-4336-95E0-EC9363692A01}" type="pres">
      <dgm:prSet presAssocID="{02514F2F-0796-44AC-8FA9-0AD18EFEA668}" presName="level3hierChild" presStyleCnt="0"/>
      <dgm:spPr/>
    </dgm:pt>
    <dgm:pt modelId="{EDA4046F-12CF-4BDB-B2AF-04FA9DE55143}" type="pres">
      <dgm:prSet presAssocID="{2220527C-B680-4817-9126-213CF16A18BF}" presName="conn2-1" presStyleLbl="parChTrans1D4" presStyleIdx="9" presStyleCnt="14"/>
      <dgm:spPr/>
      <dgm:t>
        <a:bodyPr/>
        <a:lstStyle/>
        <a:p>
          <a:endParaRPr lang="es-ES"/>
        </a:p>
      </dgm:t>
    </dgm:pt>
    <dgm:pt modelId="{A154E1B6-74D5-493F-9830-F5B72E322355}" type="pres">
      <dgm:prSet presAssocID="{2220527C-B680-4817-9126-213CF16A18BF}" presName="connTx" presStyleLbl="parChTrans1D4" presStyleIdx="9" presStyleCnt="14"/>
      <dgm:spPr/>
      <dgm:t>
        <a:bodyPr/>
        <a:lstStyle/>
        <a:p>
          <a:endParaRPr lang="es-ES"/>
        </a:p>
      </dgm:t>
    </dgm:pt>
    <dgm:pt modelId="{0D25B055-D57A-45E5-BABC-710A576FF479}" type="pres">
      <dgm:prSet presAssocID="{A47BCF0E-ADB2-440A-AA28-F7BF82F92686}" presName="root2" presStyleCnt="0"/>
      <dgm:spPr/>
    </dgm:pt>
    <dgm:pt modelId="{1BC827B2-C09D-4953-A6F3-E03BCE0539CA}" type="pres">
      <dgm:prSet presAssocID="{A47BCF0E-ADB2-440A-AA28-F7BF82F92686}" presName="LevelTwoTextNode" presStyleLbl="node4" presStyleIdx="9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11C168-4FA5-46FB-B1EF-8B529AD8FCC8}" type="pres">
      <dgm:prSet presAssocID="{A47BCF0E-ADB2-440A-AA28-F7BF82F92686}" presName="level3hierChild" presStyleCnt="0"/>
      <dgm:spPr/>
    </dgm:pt>
    <dgm:pt modelId="{A69B4D9F-680D-4A3D-92EB-4000B9571BD6}" type="pres">
      <dgm:prSet presAssocID="{AA97BCA4-3206-46FA-8B35-2C14B9E52F93}" presName="conn2-1" presStyleLbl="parChTrans1D3" presStyleIdx="10" presStyleCnt="14"/>
      <dgm:spPr/>
      <dgm:t>
        <a:bodyPr/>
        <a:lstStyle/>
        <a:p>
          <a:endParaRPr lang="es-ES"/>
        </a:p>
      </dgm:t>
    </dgm:pt>
    <dgm:pt modelId="{0C8A9890-FD4A-4729-8842-FCE0490C96C4}" type="pres">
      <dgm:prSet presAssocID="{AA97BCA4-3206-46FA-8B35-2C14B9E52F93}" presName="connTx" presStyleLbl="parChTrans1D3" presStyleIdx="10" presStyleCnt="14"/>
      <dgm:spPr/>
      <dgm:t>
        <a:bodyPr/>
        <a:lstStyle/>
        <a:p>
          <a:endParaRPr lang="es-ES"/>
        </a:p>
      </dgm:t>
    </dgm:pt>
    <dgm:pt modelId="{8554D25E-B344-4D6F-BD8B-2CBE37464E43}" type="pres">
      <dgm:prSet presAssocID="{7DA769D3-23E8-4AD8-B86D-298681B26A5B}" presName="root2" presStyleCnt="0"/>
      <dgm:spPr/>
    </dgm:pt>
    <dgm:pt modelId="{C9B8CFC2-3431-4A4E-9848-A512193C5E16}" type="pres">
      <dgm:prSet presAssocID="{7DA769D3-23E8-4AD8-B86D-298681B26A5B}" presName="LevelTwoTextNode" presStyleLbl="node3" presStyleIdx="10" presStyleCnt="14" custScaleX="290096" custScaleY="119727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5F6367-FE1C-4BB1-B8EA-4C279CF79AA2}" type="pres">
      <dgm:prSet presAssocID="{7DA769D3-23E8-4AD8-B86D-298681B26A5B}" presName="level3hierChild" presStyleCnt="0"/>
      <dgm:spPr/>
    </dgm:pt>
    <dgm:pt modelId="{2B249225-C17C-4F2E-9E43-AC114DB1DEA7}" type="pres">
      <dgm:prSet presAssocID="{1CE91D1D-2871-4129-B46A-58A8A2F4C00A}" presName="conn2-1" presStyleLbl="parChTrans1D4" presStyleIdx="10" presStyleCnt="14"/>
      <dgm:spPr/>
      <dgm:t>
        <a:bodyPr/>
        <a:lstStyle/>
        <a:p>
          <a:endParaRPr lang="es-ES"/>
        </a:p>
      </dgm:t>
    </dgm:pt>
    <dgm:pt modelId="{033E5D43-C41F-4DF8-97AB-241FEBB75D1A}" type="pres">
      <dgm:prSet presAssocID="{1CE91D1D-2871-4129-B46A-58A8A2F4C00A}" presName="connTx" presStyleLbl="parChTrans1D4" presStyleIdx="10" presStyleCnt="14"/>
      <dgm:spPr/>
      <dgm:t>
        <a:bodyPr/>
        <a:lstStyle/>
        <a:p>
          <a:endParaRPr lang="es-ES"/>
        </a:p>
      </dgm:t>
    </dgm:pt>
    <dgm:pt modelId="{91202B0B-4977-470D-A6DC-3B29D1184747}" type="pres">
      <dgm:prSet presAssocID="{24CBB557-F31C-4B6C-AEC4-3ED404AAB8A9}" presName="root2" presStyleCnt="0"/>
      <dgm:spPr/>
    </dgm:pt>
    <dgm:pt modelId="{7017BE61-60B7-4A97-A2BE-AF751EAC1E12}" type="pres">
      <dgm:prSet presAssocID="{24CBB557-F31C-4B6C-AEC4-3ED404AAB8A9}" presName="LevelTwoTextNode" presStyleLbl="node4" presStyleIdx="10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7C4E14-3C0D-447D-ACA2-F571EED6D318}" type="pres">
      <dgm:prSet presAssocID="{24CBB557-F31C-4B6C-AEC4-3ED404AAB8A9}" presName="level3hierChild" presStyleCnt="0"/>
      <dgm:spPr/>
    </dgm:pt>
    <dgm:pt modelId="{BC097BB0-3427-41CE-BF59-319770C36FFA}" type="pres">
      <dgm:prSet presAssocID="{7A334A8C-3185-4932-AD5E-50B714A483CC}" presName="conn2-1" presStyleLbl="parChTrans1D3" presStyleIdx="11" presStyleCnt="14"/>
      <dgm:spPr/>
      <dgm:t>
        <a:bodyPr/>
        <a:lstStyle/>
        <a:p>
          <a:endParaRPr lang="es-ES"/>
        </a:p>
      </dgm:t>
    </dgm:pt>
    <dgm:pt modelId="{8197739C-A561-4D4C-B01D-6CC49B9512B7}" type="pres">
      <dgm:prSet presAssocID="{7A334A8C-3185-4932-AD5E-50B714A483CC}" presName="connTx" presStyleLbl="parChTrans1D3" presStyleIdx="11" presStyleCnt="14"/>
      <dgm:spPr/>
      <dgm:t>
        <a:bodyPr/>
        <a:lstStyle/>
        <a:p>
          <a:endParaRPr lang="es-ES"/>
        </a:p>
      </dgm:t>
    </dgm:pt>
    <dgm:pt modelId="{8A2BB8F6-5676-49CC-809F-2A7859A6B6D5}" type="pres">
      <dgm:prSet presAssocID="{70CCFE13-26EC-4F6D-9FE8-54462BCD79F3}" presName="root2" presStyleCnt="0"/>
      <dgm:spPr/>
    </dgm:pt>
    <dgm:pt modelId="{56B2278D-EF59-4AAD-B650-0828B3F772F5}" type="pres">
      <dgm:prSet presAssocID="{70CCFE13-26EC-4F6D-9FE8-54462BCD79F3}" presName="LevelTwoTextNode" presStyleLbl="node3" presStyleIdx="11" presStyleCnt="14" custScaleX="290096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04F54D-C8A0-4928-A7B2-1B8D21D83E67}" type="pres">
      <dgm:prSet presAssocID="{70CCFE13-26EC-4F6D-9FE8-54462BCD79F3}" presName="level3hierChild" presStyleCnt="0"/>
      <dgm:spPr/>
    </dgm:pt>
    <dgm:pt modelId="{18D605B9-A304-440A-88F7-4337705122B9}" type="pres">
      <dgm:prSet presAssocID="{36E616D7-7BEF-4501-A329-B4CE8628EF28}" presName="conn2-1" presStyleLbl="parChTrans1D4" presStyleIdx="11" presStyleCnt="14"/>
      <dgm:spPr/>
      <dgm:t>
        <a:bodyPr/>
        <a:lstStyle/>
        <a:p>
          <a:endParaRPr lang="es-ES"/>
        </a:p>
      </dgm:t>
    </dgm:pt>
    <dgm:pt modelId="{BEFF4874-F11C-4E43-AE77-C4485DEFC48B}" type="pres">
      <dgm:prSet presAssocID="{36E616D7-7BEF-4501-A329-B4CE8628EF28}" presName="connTx" presStyleLbl="parChTrans1D4" presStyleIdx="11" presStyleCnt="14"/>
      <dgm:spPr/>
      <dgm:t>
        <a:bodyPr/>
        <a:lstStyle/>
        <a:p>
          <a:endParaRPr lang="es-ES"/>
        </a:p>
      </dgm:t>
    </dgm:pt>
    <dgm:pt modelId="{DEDA118A-ED49-4FBD-B8D5-AE65301E5A41}" type="pres">
      <dgm:prSet presAssocID="{73BFA7D1-76B5-45C3-8B38-B6D82AECBBA2}" presName="root2" presStyleCnt="0"/>
      <dgm:spPr/>
    </dgm:pt>
    <dgm:pt modelId="{6FD58D79-670F-4773-A08F-018E2F247713}" type="pres">
      <dgm:prSet presAssocID="{73BFA7D1-76B5-45C3-8B38-B6D82AECBBA2}" presName="LevelTwoTextNode" presStyleLbl="node4" presStyleIdx="11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82ABD9-E1F9-44A5-8850-20431E968C93}" type="pres">
      <dgm:prSet presAssocID="{73BFA7D1-76B5-45C3-8B38-B6D82AECBBA2}" presName="level3hierChild" presStyleCnt="0"/>
      <dgm:spPr/>
    </dgm:pt>
    <dgm:pt modelId="{429144BF-A810-4029-A5AC-8D7A503A6BD2}" type="pres">
      <dgm:prSet presAssocID="{B6BAD63E-29FF-4165-9A28-CDF489238D68}" presName="conn2-1" presStyleLbl="parChTrans1D3" presStyleIdx="12" presStyleCnt="14"/>
      <dgm:spPr/>
      <dgm:t>
        <a:bodyPr/>
        <a:lstStyle/>
        <a:p>
          <a:endParaRPr lang="es-ES"/>
        </a:p>
      </dgm:t>
    </dgm:pt>
    <dgm:pt modelId="{F549AE01-B6F8-4B7C-8E8B-9E9BA05F293B}" type="pres">
      <dgm:prSet presAssocID="{B6BAD63E-29FF-4165-9A28-CDF489238D68}" presName="connTx" presStyleLbl="parChTrans1D3" presStyleIdx="12" presStyleCnt="14"/>
      <dgm:spPr/>
      <dgm:t>
        <a:bodyPr/>
        <a:lstStyle/>
        <a:p>
          <a:endParaRPr lang="es-ES"/>
        </a:p>
      </dgm:t>
    </dgm:pt>
    <dgm:pt modelId="{A6923EA6-053D-4C86-9A69-67A6983CBF73}" type="pres">
      <dgm:prSet presAssocID="{D66D76EA-4FF8-4B2D-AAF5-40706F00F9BF}" presName="root2" presStyleCnt="0"/>
      <dgm:spPr/>
    </dgm:pt>
    <dgm:pt modelId="{83253C2C-7DBF-4C0E-A9E8-ABB62CB1DFD1}" type="pres">
      <dgm:prSet presAssocID="{D66D76EA-4FF8-4B2D-AAF5-40706F00F9BF}" presName="LevelTwoTextNode" presStyleLbl="node3" presStyleIdx="12" presStyleCnt="14" custScaleX="290096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FA550F-65CE-42FA-A8A3-A764A27CBBAE}" type="pres">
      <dgm:prSet presAssocID="{D66D76EA-4FF8-4B2D-AAF5-40706F00F9BF}" presName="level3hierChild" presStyleCnt="0"/>
      <dgm:spPr/>
    </dgm:pt>
    <dgm:pt modelId="{0F411E57-9788-4304-871F-355F41CD6519}" type="pres">
      <dgm:prSet presAssocID="{CB91FB0A-1AC9-4260-B8CC-F3836B7D0331}" presName="conn2-1" presStyleLbl="parChTrans1D4" presStyleIdx="12" presStyleCnt="14"/>
      <dgm:spPr/>
      <dgm:t>
        <a:bodyPr/>
        <a:lstStyle/>
        <a:p>
          <a:endParaRPr lang="es-ES"/>
        </a:p>
      </dgm:t>
    </dgm:pt>
    <dgm:pt modelId="{591DC7F7-F063-4C1F-A690-080C33A255AD}" type="pres">
      <dgm:prSet presAssocID="{CB91FB0A-1AC9-4260-B8CC-F3836B7D0331}" presName="connTx" presStyleLbl="parChTrans1D4" presStyleIdx="12" presStyleCnt="14"/>
      <dgm:spPr/>
      <dgm:t>
        <a:bodyPr/>
        <a:lstStyle/>
        <a:p>
          <a:endParaRPr lang="es-ES"/>
        </a:p>
      </dgm:t>
    </dgm:pt>
    <dgm:pt modelId="{50437FEF-C00B-42DB-A2F4-BF08F0387C1F}" type="pres">
      <dgm:prSet presAssocID="{1CD6D933-3281-4612-8790-6B05BC367B8E}" presName="root2" presStyleCnt="0"/>
      <dgm:spPr/>
    </dgm:pt>
    <dgm:pt modelId="{D637AF3B-13CC-414D-A105-D59FE0D18F61}" type="pres">
      <dgm:prSet presAssocID="{1CD6D933-3281-4612-8790-6B05BC367B8E}" presName="LevelTwoTextNode" presStyleLbl="node4" presStyleIdx="12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E3D177-718C-4C31-BA96-0F38AB09C831}" type="pres">
      <dgm:prSet presAssocID="{1CD6D933-3281-4612-8790-6B05BC367B8E}" presName="level3hierChild" presStyleCnt="0"/>
      <dgm:spPr/>
    </dgm:pt>
    <dgm:pt modelId="{0F42AA78-956A-4423-9CB2-56D1401DD026}" type="pres">
      <dgm:prSet presAssocID="{4394C0CB-FECC-4E78-8F3A-05B12BF3DAC5}" presName="conn2-1" presStyleLbl="parChTrans1D3" presStyleIdx="13" presStyleCnt="14"/>
      <dgm:spPr/>
      <dgm:t>
        <a:bodyPr/>
        <a:lstStyle/>
        <a:p>
          <a:endParaRPr lang="es-ES"/>
        </a:p>
      </dgm:t>
    </dgm:pt>
    <dgm:pt modelId="{B82B0961-13A7-4633-B156-73A7CDB14B38}" type="pres">
      <dgm:prSet presAssocID="{4394C0CB-FECC-4E78-8F3A-05B12BF3DAC5}" presName="connTx" presStyleLbl="parChTrans1D3" presStyleIdx="13" presStyleCnt="14"/>
      <dgm:spPr/>
      <dgm:t>
        <a:bodyPr/>
        <a:lstStyle/>
        <a:p>
          <a:endParaRPr lang="es-ES"/>
        </a:p>
      </dgm:t>
    </dgm:pt>
    <dgm:pt modelId="{B10EFAC2-1EBD-486C-8223-540A0FD0C9CB}" type="pres">
      <dgm:prSet presAssocID="{B596485C-B3D0-4A80-9399-73E0E5AFD7EA}" presName="root2" presStyleCnt="0"/>
      <dgm:spPr/>
    </dgm:pt>
    <dgm:pt modelId="{37A15FBE-4B0F-4EDA-873F-2F348E12C4B4}" type="pres">
      <dgm:prSet presAssocID="{B596485C-B3D0-4A80-9399-73E0E5AFD7EA}" presName="LevelTwoTextNode" presStyleLbl="node3" presStyleIdx="13" presStyleCnt="14" custScaleX="290096" custLinFactNeighborX="29842" custLinFactNeighborY="-1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42C7F-3693-4C5E-B273-32ADD5F5D35C}" type="pres">
      <dgm:prSet presAssocID="{B596485C-B3D0-4A80-9399-73E0E5AFD7EA}" presName="level3hierChild" presStyleCnt="0"/>
      <dgm:spPr/>
    </dgm:pt>
    <dgm:pt modelId="{5E74BAFB-AFAE-407E-97EE-6775718345AB}" type="pres">
      <dgm:prSet presAssocID="{3B578690-5D86-4F96-8ACD-A5167649033F}" presName="conn2-1" presStyleLbl="parChTrans1D4" presStyleIdx="13" presStyleCnt="14"/>
      <dgm:spPr/>
      <dgm:t>
        <a:bodyPr/>
        <a:lstStyle/>
        <a:p>
          <a:endParaRPr lang="es-ES"/>
        </a:p>
      </dgm:t>
    </dgm:pt>
    <dgm:pt modelId="{08238DD1-056E-4485-840C-C6A330186300}" type="pres">
      <dgm:prSet presAssocID="{3B578690-5D86-4F96-8ACD-A5167649033F}" presName="connTx" presStyleLbl="parChTrans1D4" presStyleIdx="13" presStyleCnt="14"/>
      <dgm:spPr/>
      <dgm:t>
        <a:bodyPr/>
        <a:lstStyle/>
        <a:p>
          <a:endParaRPr lang="es-ES"/>
        </a:p>
      </dgm:t>
    </dgm:pt>
    <dgm:pt modelId="{4D034D15-842B-4588-B6E7-2C029C74ACD7}" type="pres">
      <dgm:prSet presAssocID="{FFD4DA32-668F-42E8-8C56-3C463A64F4B2}" presName="root2" presStyleCnt="0"/>
      <dgm:spPr/>
    </dgm:pt>
    <dgm:pt modelId="{7E403D27-8A4A-4C32-AEAE-DE3BFB3D794E}" type="pres">
      <dgm:prSet presAssocID="{FFD4DA32-668F-42E8-8C56-3C463A64F4B2}" presName="LevelTwoTextNode" presStyleLbl="node4" presStyleIdx="13" presStyleCnt="14" custLinFactNeighborX="23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E0D8A2-E9B5-4651-9C6A-3A9618385B40}" type="pres">
      <dgm:prSet presAssocID="{FFD4DA32-668F-42E8-8C56-3C463A64F4B2}" presName="level3hierChild" presStyleCnt="0"/>
      <dgm:spPr/>
    </dgm:pt>
  </dgm:ptLst>
  <dgm:cxnLst>
    <dgm:cxn modelId="{D9CC0804-C051-4607-90AE-EAD882C9CF0B}" type="presOf" srcId="{350D3038-0C65-4926-AB0B-8A81B3408801}" destId="{66475646-AC56-4E18-9F44-621DD9CCD051}" srcOrd="0" destOrd="0" presId="urn:microsoft.com/office/officeart/2005/8/layout/hierarchy2"/>
    <dgm:cxn modelId="{BC4EF316-4852-4439-B22B-B41773584F3A}" type="presOf" srcId="{A3C705F0-6CBA-461B-9BAB-00477930B12F}" destId="{1B95C656-4B0E-49D2-BB55-A5D475B930AF}" srcOrd="0" destOrd="0" presId="urn:microsoft.com/office/officeart/2005/8/layout/hierarchy2"/>
    <dgm:cxn modelId="{B2ACA625-3852-4CC2-AB48-3CE30D55DA2C}" type="presOf" srcId="{97C50D1B-3944-489F-A87E-EBDF28047DAD}" destId="{AD286C7F-1E1B-4926-9E89-CD238E5D1D9C}" srcOrd="1" destOrd="0" presId="urn:microsoft.com/office/officeart/2005/8/layout/hierarchy2"/>
    <dgm:cxn modelId="{E52E21AE-0E4A-4583-9E8D-9B6D3768264D}" type="presOf" srcId="{C1757CAC-B465-4498-B2A8-F94CC79C7C41}" destId="{6EE6D2AD-271A-4439-BDD4-50D44E2BD689}" srcOrd="0" destOrd="0" presId="urn:microsoft.com/office/officeart/2005/8/layout/hierarchy2"/>
    <dgm:cxn modelId="{644BF243-CDED-4FF6-9B49-066E2D97A9E7}" type="presOf" srcId="{7A334A8C-3185-4932-AD5E-50B714A483CC}" destId="{BC097BB0-3427-41CE-BF59-319770C36FFA}" srcOrd="0" destOrd="0" presId="urn:microsoft.com/office/officeart/2005/8/layout/hierarchy2"/>
    <dgm:cxn modelId="{18B3F44F-05D4-43DB-AFA2-2FA74925685C}" srcId="{3F696822-827E-4802-A8C7-633DA78BEBB6}" destId="{14E08A49-7A1B-42C3-98A0-D6D2F2A80B7F}" srcOrd="0" destOrd="0" parTransId="{CB149341-CA4F-4AB8-A052-A2F56BF11D70}" sibTransId="{CE429A53-ECD9-4F8E-8599-CBBDC5A39615}"/>
    <dgm:cxn modelId="{B285F64C-C943-48ED-AC25-C5E543CB6B34}" type="presOf" srcId="{B596485C-B3D0-4A80-9399-73E0E5AFD7EA}" destId="{37A15FBE-4B0F-4EDA-873F-2F348E12C4B4}" srcOrd="0" destOrd="0" presId="urn:microsoft.com/office/officeart/2005/8/layout/hierarchy2"/>
    <dgm:cxn modelId="{0A175F83-1FD3-4AD5-A36F-DB8114928623}" srcId="{B596485C-B3D0-4A80-9399-73E0E5AFD7EA}" destId="{FFD4DA32-668F-42E8-8C56-3C463A64F4B2}" srcOrd="0" destOrd="0" parTransId="{3B578690-5D86-4F96-8ACD-A5167649033F}" sibTransId="{2F281131-E467-4442-A717-3DBEBB308A22}"/>
    <dgm:cxn modelId="{01D5CC7C-282B-4649-A63D-A78E8DD9E236}" type="presOf" srcId="{4438CB38-0CFE-4332-8146-864B36D37D0C}" destId="{2E65B24A-6748-4C57-A648-A52F71F5DDFF}" srcOrd="0" destOrd="0" presId="urn:microsoft.com/office/officeart/2005/8/layout/hierarchy2"/>
    <dgm:cxn modelId="{240B4D37-6E48-4569-8289-09BF7A9BA1CF}" type="presOf" srcId="{F3DBB467-A49B-4442-9238-F17F6CAC07C3}" destId="{65F2A3C2-DBA4-4E05-B957-62623918B78B}" srcOrd="0" destOrd="0" presId="urn:microsoft.com/office/officeart/2005/8/layout/hierarchy2"/>
    <dgm:cxn modelId="{03197AF9-5856-4034-9784-9C198CFD78B1}" type="presOf" srcId="{D0E12B21-F052-4B35-9E44-2D4FFCD98FF7}" destId="{7C30A7A2-7C24-47C0-99C9-43A148224283}" srcOrd="0" destOrd="0" presId="urn:microsoft.com/office/officeart/2005/8/layout/hierarchy2"/>
    <dgm:cxn modelId="{3116CF22-5450-49F4-B67B-404687676C34}" type="presOf" srcId="{B1E5F275-A98F-4981-8ACF-45CED69ED2C7}" destId="{AB8D968A-EC23-47AC-A768-4B1FCEDBA291}" srcOrd="0" destOrd="0" presId="urn:microsoft.com/office/officeart/2005/8/layout/hierarchy2"/>
    <dgm:cxn modelId="{BE030DE9-1899-4F74-81C6-D841600A6E8B}" srcId="{422E3707-D3FA-454B-8B6E-A6C4D63A87DD}" destId="{EA610A92-423F-4531-9BE0-BE2A05CB1719}" srcOrd="0" destOrd="0" parTransId="{BAD43EBE-F1BC-40B9-9B3D-67D75C4E596A}" sibTransId="{2CE80581-8800-401D-B19B-7A3624AF6C02}"/>
    <dgm:cxn modelId="{7853B17E-06D8-4C7B-88F4-CB0044E51627}" type="presOf" srcId="{7DA769D3-23E8-4AD8-B86D-298681B26A5B}" destId="{C9B8CFC2-3431-4A4E-9848-A512193C5E16}" srcOrd="0" destOrd="0" presId="urn:microsoft.com/office/officeart/2005/8/layout/hierarchy2"/>
    <dgm:cxn modelId="{1799F4CA-D6ED-4540-94BA-5C3B7CC63D7B}" type="presOf" srcId="{257B1158-055A-4BA1-89B0-5493F245C188}" destId="{E1A8706C-E30F-45ED-9BB9-06B362456FB2}" srcOrd="0" destOrd="0" presId="urn:microsoft.com/office/officeart/2005/8/layout/hierarchy2"/>
    <dgm:cxn modelId="{79BF15DB-27A9-4750-B14D-B4D3691384EB}" type="presOf" srcId="{A4C69EA8-92DC-49CD-816F-E9E182A1B2A8}" destId="{0F4EE0FE-E297-4DFC-8048-96C43799187D}" srcOrd="1" destOrd="0" presId="urn:microsoft.com/office/officeart/2005/8/layout/hierarchy2"/>
    <dgm:cxn modelId="{19AE29BD-2B5D-4965-AE2D-92F1D3879DCA}" type="presOf" srcId="{A4C69EA8-92DC-49CD-816F-E9E182A1B2A8}" destId="{2B968345-948E-484B-B7CA-3CBD18FBFA2B}" srcOrd="0" destOrd="0" presId="urn:microsoft.com/office/officeart/2005/8/layout/hierarchy2"/>
    <dgm:cxn modelId="{DFB91827-799C-4493-AA5B-D553FAFFA17E}" type="presOf" srcId="{6A23E31B-6886-4F77-B052-66E423DA7013}" destId="{0449E37B-DDAA-44AB-9AFD-D0F5BE07AA8E}" srcOrd="1" destOrd="0" presId="urn:microsoft.com/office/officeart/2005/8/layout/hierarchy2"/>
    <dgm:cxn modelId="{8C775E24-6BA1-4301-9D08-410C783935B1}" type="presOf" srcId="{EE311A1C-27D4-408B-84C8-25852D481C93}" destId="{D86F8750-3260-475D-B359-E990D2A350FB}" srcOrd="1" destOrd="0" presId="urn:microsoft.com/office/officeart/2005/8/layout/hierarchy2"/>
    <dgm:cxn modelId="{51FAD6AD-1D74-4530-9876-285623E3455F}" type="presOf" srcId="{36E616D7-7BEF-4501-A329-B4CE8628EF28}" destId="{18D605B9-A304-440A-88F7-4337705122B9}" srcOrd="0" destOrd="0" presId="urn:microsoft.com/office/officeart/2005/8/layout/hierarchy2"/>
    <dgm:cxn modelId="{9B1AD9F9-9EFF-4A07-93CC-2F702F084F10}" type="presOf" srcId="{7A334A8C-3185-4932-AD5E-50B714A483CC}" destId="{8197739C-A561-4D4C-B01D-6CC49B9512B7}" srcOrd="1" destOrd="0" presId="urn:microsoft.com/office/officeart/2005/8/layout/hierarchy2"/>
    <dgm:cxn modelId="{09608794-0B62-4BEC-8419-11FF3DCF15C0}" type="presOf" srcId="{20B157C8-3C27-4DE5-828B-26DF602AF26E}" destId="{27573BA1-871E-4757-97FD-2D7FA33A0735}" srcOrd="0" destOrd="0" presId="urn:microsoft.com/office/officeart/2005/8/layout/hierarchy2"/>
    <dgm:cxn modelId="{05BFDABF-0690-48E7-A36D-5FFBB3C97E5A}" type="presOf" srcId="{4394C0CB-FECC-4E78-8F3A-05B12BF3DAC5}" destId="{0F42AA78-956A-4423-9CB2-56D1401DD026}" srcOrd="0" destOrd="0" presId="urn:microsoft.com/office/officeart/2005/8/layout/hierarchy2"/>
    <dgm:cxn modelId="{82F16CEE-2E0C-4031-9EEE-B2372C306135}" type="presOf" srcId="{E4D72319-789C-441F-A95D-26D2897865C6}" destId="{EFCF15CB-993B-4FC0-B256-F8F8E78C069C}" srcOrd="1" destOrd="0" presId="urn:microsoft.com/office/officeart/2005/8/layout/hierarchy2"/>
    <dgm:cxn modelId="{0C1DB1DE-A628-4C86-8B23-978F172A8D74}" srcId="{C1757CAC-B465-4498-B2A8-F94CC79C7C41}" destId="{76C74EA3-6C94-4AF6-8D2A-6C88FDB5305F}" srcOrd="2" destOrd="0" parTransId="{13304FD5-D2EF-4319-A12A-1F5FB0785724}" sibTransId="{43CDAC39-B8E5-4646-BBEC-9E1D02EEDC8D}"/>
    <dgm:cxn modelId="{9986186D-3993-4E99-B250-8ED51F63451A}" type="presOf" srcId="{19A8C997-BE2C-4BD8-A49E-634674E68F64}" destId="{A588590E-428C-462B-A807-616CD517C807}" srcOrd="0" destOrd="0" presId="urn:microsoft.com/office/officeart/2005/8/layout/hierarchy2"/>
    <dgm:cxn modelId="{FAD893CC-EC43-4AC5-947C-93EC882E992A}" srcId="{02514F2F-0796-44AC-8FA9-0AD18EFEA668}" destId="{A47BCF0E-ADB2-440A-AA28-F7BF82F92686}" srcOrd="0" destOrd="0" parTransId="{2220527C-B680-4817-9126-213CF16A18BF}" sibTransId="{542AD510-AD7F-4A9D-9EC8-549388EFDC47}"/>
    <dgm:cxn modelId="{230FC8B7-1717-47D1-9374-37C7A56313AB}" type="presOf" srcId="{257B1158-055A-4BA1-89B0-5493F245C188}" destId="{5EE13EA0-7795-49D7-BAE0-3EC059A67A48}" srcOrd="1" destOrd="0" presId="urn:microsoft.com/office/officeart/2005/8/layout/hierarchy2"/>
    <dgm:cxn modelId="{5E638DBF-79DC-46BD-ABD5-DEB17D5AC246}" type="presOf" srcId="{3F696822-827E-4802-A8C7-633DA78BEBB6}" destId="{8B88AFA7-A3C3-4F72-8E2E-F6A2495FDDD4}" srcOrd="0" destOrd="0" presId="urn:microsoft.com/office/officeart/2005/8/layout/hierarchy2"/>
    <dgm:cxn modelId="{FBDB5443-B0B2-4B6B-816B-1E789881C2BD}" srcId="{4438CB38-0CFE-4332-8146-864B36D37D0C}" destId="{280EF20B-DA88-4844-B5EC-630C7D1FF788}" srcOrd="0" destOrd="0" parTransId="{3AC71D84-DCE9-4BB9-BF80-903C3B5F6240}" sibTransId="{3A7434D5-FB91-478C-BB2B-D73FD5E9D7EC}"/>
    <dgm:cxn modelId="{B9D1BAC5-7D1B-47BB-B2AD-78977CCA982D}" type="presOf" srcId="{0D4AE9FA-B73B-4DC1-B000-2DC71CA731C8}" destId="{8A917A7E-73C4-435D-9C64-5A7E090B6B06}" srcOrd="0" destOrd="0" presId="urn:microsoft.com/office/officeart/2005/8/layout/hierarchy2"/>
    <dgm:cxn modelId="{2558C1D9-08B8-4252-90DE-0DCBB76283AB}" type="presOf" srcId="{6A23E31B-6886-4F77-B052-66E423DA7013}" destId="{36049960-F1A5-41E0-ABF3-0B7E6DE1D221}" srcOrd="0" destOrd="0" presId="urn:microsoft.com/office/officeart/2005/8/layout/hierarchy2"/>
    <dgm:cxn modelId="{8B8FBED6-847B-4D00-9FA7-5BFC548ADC46}" type="presOf" srcId="{14E08A49-7A1B-42C3-98A0-D6D2F2A80B7F}" destId="{37967534-924B-4177-91D4-1B2499A8B2F7}" srcOrd="0" destOrd="0" presId="urn:microsoft.com/office/officeart/2005/8/layout/hierarchy2"/>
    <dgm:cxn modelId="{DE4F41C4-E392-419E-A934-D49236300C31}" type="presOf" srcId="{79E52E93-751A-4AFA-894D-9F05B4038F49}" destId="{A98AE356-84EE-4C11-A315-112500A07F6D}" srcOrd="1" destOrd="0" presId="urn:microsoft.com/office/officeart/2005/8/layout/hierarchy2"/>
    <dgm:cxn modelId="{D3AFA0BE-70BC-4031-A87C-97E2496F9F63}" type="presOf" srcId="{74B8B1B0-BFC4-48EC-9EB0-2BB6A6EEF1C6}" destId="{2BC805DD-F503-4E2B-964D-4DE82C1348B0}" srcOrd="0" destOrd="0" presId="urn:microsoft.com/office/officeart/2005/8/layout/hierarchy2"/>
    <dgm:cxn modelId="{0066E82E-5FE1-4CD7-B612-42E2ABC6D927}" type="presOf" srcId="{4394C0CB-FECC-4E78-8F3A-05B12BF3DAC5}" destId="{B82B0961-13A7-4633-B156-73A7CDB14B38}" srcOrd="1" destOrd="0" presId="urn:microsoft.com/office/officeart/2005/8/layout/hierarchy2"/>
    <dgm:cxn modelId="{FE2191A7-9AEA-4CB8-91A5-21CCFF0B9A04}" type="presOf" srcId="{EE311A1C-27D4-408B-84C8-25852D481C93}" destId="{55FCFE18-2390-4483-9DB5-B2489B96DE4E}" srcOrd="0" destOrd="0" presId="urn:microsoft.com/office/officeart/2005/8/layout/hierarchy2"/>
    <dgm:cxn modelId="{CF11E498-2018-4566-ACC6-51A2DC625E00}" type="presOf" srcId="{B6BAD63E-29FF-4165-9A28-CDF489238D68}" destId="{429144BF-A810-4029-A5AC-8D7A503A6BD2}" srcOrd="0" destOrd="0" presId="urn:microsoft.com/office/officeart/2005/8/layout/hierarchy2"/>
    <dgm:cxn modelId="{4F375A28-05FA-4D5E-8A7C-FE4B4E85719E}" type="presOf" srcId="{280EF20B-DA88-4844-B5EC-630C7D1FF788}" destId="{CF25FA02-0A1C-4306-9424-8A6C48BAFC4D}" srcOrd="0" destOrd="0" presId="urn:microsoft.com/office/officeart/2005/8/layout/hierarchy2"/>
    <dgm:cxn modelId="{57E6F0B3-55F0-4FE7-B83D-3E4DE3A40AA1}" srcId="{DE9A9339-DEF2-4286-95DA-5F980FB40458}" destId="{7DA769D3-23E8-4AD8-B86D-298681B26A5B}" srcOrd="1" destOrd="0" parTransId="{AA97BCA4-3206-46FA-8B35-2C14B9E52F93}" sibTransId="{03CE22A4-8827-4642-976F-91D58358FAE2}"/>
    <dgm:cxn modelId="{5C026906-73AE-4B4A-BFDA-573035099CD3}" type="presOf" srcId="{1216BB0E-664D-45F6-AE3E-9CB0CFD8AEC4}" destId="{EE4A154C-286E-41F1-AB68-947F464BA96D}" srcOrd="0" destOrd="0" presId="urn:microsoft.com/office/officeart/2005/8/layout/hierarchy2"/>
    <dgm:cxn modelId="{955C0C27-9325-46A3-9A19-5CBA85AEEA62}" type="presOf" srcId="{56C0995E-9773-430F-88E4-3C6C56C8A62E}" destId="{782CD696-43B9-4392-AE4D-19D2455BD74D}" srcOrd="0" destOrd="0" presId="urn:microsoft.com/office/officeart/2005/8/layout/hierarchy2"/>
    <dgm:cxn modelId="{564AC386-CAAB-4418-8FFD-7484088FCFE2}" type="presOf" srcId="{3B578690-5D86-4F96-8ACD-A5167649033F}" destId="{5E74BAFB-AFAE-407E-97EE-6775718345AB}" srcOrd="0" destOrd="0" presId="urn:microsoft.com/office/officeart/2005/8/layout/hierarchy2"/>
    <dgm:cxn modelId="{C44B7562-39F1-4C5B-B481-24C0F0502484}" type="presOf" srcId="{A47BCF0E-ADB2-440A-AA28-F7BF82F92686}" destId="{1BC827B2-C09D-4953-A6F3-E03BCE0539CA}" srcOrd="0" destOrd="0" presId="urn:microsoft.com/office/officeart/2005/8/layout/hierarchy2"/>
    <dgm:cxn modelId="{0387952F-E9E2-4ACC-94A7-9B26DDCB7F4A}" type="presOf" srcId="{6445A11B-06A5-402A-957E-732E0F4F0D90}" destId="{1963401D-41A6-4189-AE66-0CE43571736F}" srcOrd="0" destOrd="0" presId="urn:microsoft.com/office/officeart/2005/8/layout/hierarchy2"/>
    <dgm:cxn modelId="{189CDD70-C6CF-4897-8E0A-823A4792855F}" type="presOf" srcId="{CB91FB0A-1AC9-4260-B8CC-F3836B7D0331}" destId="{591DC7F7-F063-4C1F-A690-080C33A255AD}" srcOrd="1" destOrd="0" presId="urn:microsoft.com/office/officeart/2005/8/layout/hierarchy2"/>
    <dgm:cxn modelId="{60EF7118-E592-4CBA-B6C3-7ED32AEFAB04}" type="presOf" srcId="{E4D72319-789C-441F-A95D-26D2897865C6}" destId="{1E608EEB-1F05-49B5-ACCC-BC7D489AE6EA}" srcOrd="0" destOrd="0" presId="urn:microsoft.com/office/officeart/2005/8/layout/hierarchy2"/>
    <dgm:cxn modelId="{71717138-39C3-40C0-972E-EA65E0385906}" srcId="{280EF20B-DA88-4844-B5EC-630C7D1FF788}" destId="{8C92DF1A-CF28-4606-AB58-D09027F5DA63}" srcOrd="0" destOrd="0" parTransId="{8C997816-F2A4-49C5-B382-8F74A48CE363}" sibTransId="{85A17B9D-64B7-43AF-9002-12F6A5512CCA}"/>
    <dgm:cxn modelId="{3CA07BD2-9EB8-428B-84AA-EC648A275AB8}" srcId="{4438CB38-0CFE-4332-8146-864B36D37D0C}" destId="{6445A11B-06A5-402A-957E-732E0F4F0D90}" srcOrd="4" destOrd="0" parTransId="{EE311A1C-27D4-408B-84C8-25852D481C93}" sibTransId="{4E504D19-8765-4CD8-B136-74D7AEFA29BC}"/>
    <dgm:cxn modelId="{9C7E0E6E-79CC-4399-B768-96861A3A7E53}" type="presOf" srcId="{8C997816-F2A4-49C5-B382-8F74A48CE363}" destId="{178738D6-D435-43F7-98A0-EDB55F3C5388}" srcOrd="1" destOrd="0" presId="urn:microsoft.com/office/officeart/2005/8/layout/hierarchy2"/>
    <dgm:cxn modelId="{10442183-4793-4181-9F1F-71552C7C4ECF}" srcId="{70CCFE13-26EC-4F6D-9FE8-54462BCD79F3}" destId="{73BFA7D1-76B5-45C3-8B38-B6D82AECBBA2}" srcOrd="0" destOrd="0" parTransId="{36E616D7-7BEF-4501-A329-B4CE8628EF28}" sibTransId="{3A5776D2-C22A-4594-B655-C483C2CFE249}"/>
    <dgm:cxn modelId="{73BE4A7F-632A-400F-B34F-C25073E5DE9E}" srcId="{4438CB38-0CFE-4332-8146-864B36D37D0C}" destId="{0D4AE9FA-B73B-4DC1-B000-2DC71CA731C8}" srcOrd="1" destOrd="0" parTransId="{B269BA55-1D48-4439-8A53-AE9C9501408E}" sibTransId="{83E97E8D-6A7F-4A28-BC1D-D5A1BE30854F}"/>
    <dgm:cxn modelId="{D12C1431-22DE-4A70-9AD6-B44D847D2E85}" type="presOf" srcId="{3B578690-5D86-4F96-8ACD-A5167649033F}" destId="{08238DD1-056E-4485-840C-C6A330186300}" srcOrd="1" destOrd="0" presId="urn:microsoft.com/office/officeart/2005/8/layout/hierarchy2"/>
    <dgm:cxn modelId="{2ADB984A-5D4D-4912-B25F-AB2300FEFA74}" type="presOf" srcId="{2220527C-B680-4817-9126-213CF16A18BF}" destId="{EDA4046F-12CF-4BDB-B2AF-04FA9DE55143}" srcOrd="0" destOrd="0" presId="urn:microsoft.com/office/officeart/2005/8/layout/hierarchy2"/>
    <dgm:cxn modelId="{DFDE4A9F-5D43-4DEB-98DB-4EB5FB7FBA4D}" type="presOf" srcId="{8C997816-F2A4-49C5-B382-8F74A48CE363}" destId="{08FB9F6F-2D04-4BDB-8618-1289AF33DB6D}" srcOrd="0" destOrd="0" presId="urn:microsoft.com/office/officeart/2005/8/layout/hierarchy2"/>
    <dgm:cxn modelId="{8AA77002-6373-4D0D-9624-36270F1F9594}" type="presOf" srcId="{2220527C-B680-4817-9126-213CF16A18BF}" destId="{A154E1B6-74D5-493F-9830-F5B72E322355}" srcOrd="1" destOrd="0" presId="urn:microsoft.com/office/officeart/2005/8/layout/hierarchy2"/>
    <dgm:cxn modelId="{7C68A7F5-D389-4A3B-B688-E514063391A0}" type="presOf" srcId="{76C74EA3-6C94-4AF6-8D2A-6C88FDB5305F}" destId="{AA83E7B3-0A06-4C47-9C12-910F08891820}" srcOrd="0" destOrd="0" presId="urn:microsoft.com/office/officeart/2005/8/layout/hierarchy2"/>
    <dgm:cxn modelId="{A54703A0-B934-4DF7-BF77-B803E1BFDB09}" type="presOf" srcId="{D66D76EA-4FF8-4B2D-AAF5-40706F00F9BF}" destId="{83253C2C-7DBF-4C0E-A9E8-ABB62CB1DFD1}" srcOrd="0" destOrd="0" presId="urn:microsoft.com/office/officeart/2005/8/layout/hierarchy2"/>
    <dgm:cxn modelId="{952E00E4-1786-4AA4-8174-44E1BB0DC832}" type="presOf" srcId="{1216BB0E-664D-45F6-AE3E-9CB0CFD8AEC4}" destId="{F90D917E-0C59-4B98-8687-DC092B85B166}" srcOrd="1" destOrd="0" presId="urn:microsoft.com/office/officeart/2005/8/layout/hierarchy2"/>
    <dgm:cxn modelId="{9AC9B422-30F6-43D5-B0C8-0C6A62715997}" srcId="{C1757CAC-B465-4498-B2A8-F94CC79C7C41}" destId="{422E3707-D3FA-454B-8B6E-A6C4D63A87DD}" srcOrd="0" destOrd="0" parTransId="{1216BB0E-664D-45F6-AE3E-9CB0CFD8AEC4}" sibTransId="{C4D2FFCE-48D0-4A82-846B-A46178D97F8E}"/>
    <dgm:cxn modelId="{964E8AF6-F2B2-4AD0-BB29-F80491B7A36D}" type="presOf" srcId="{97C50D1B-3944-489F-A87E-EBDF28047DAD}" destId="{2DA0B646-127A-45ED-A801-9DE0BEF3F4A3}" srcOrd="0" destOrd="0" presId="urn:microsoft.com/office/officeart/2005/8/layout/hierarchy2"/>
    <dgm:cxn modelId="{0CBF2A81-F9AC-4427-8A93-4CC6771D426E}" srcId="{C1757CAC-B465-4498-B2A8-F94CC79C7C41}" destId="{20B157C8-3C27-4DE5-828B-26DF602AF26E}" srcOrd="1" destOrd="0" parTransId="{A3C705F0-6CBA-461B-9BAB-00477930B12F}" sibTransId="{E5EFB603-6CCE-45AD-AC71-A737344346C4}"/>
    <dgm:cxn modelId="{476960D2-5233-4AF3-B571-2A6AA1D933E9}" type="presOf" srcId="{4416D3DB-17CB-49E4-AB33-A9658A3D75AE}" destId="{B8F80919-9B78-4E1A-B2EF-0915A8E4208E}" srcOrd="1" destOrd="0" presId="urn:microsoft.com/office/officeart/2005/8/layout/hierarchy2"/>
    <dgm:cxn modelId="{147C4F4B-DE44-4A58-8475-98A0B4BB3F6F}" type="presOf" srcId="{68E18D01-F5A6-4B56-8C62-6EBA1CE3249A}" destId="{CD7FA63F-26D7-41D3-949E-7A65D2C0BDBE}" srcOrd="1" destOrd="0" presId="urn:microsoft.com/office/officeart/2005/8/layout/hierarchy2"/>
    <dgm:cxn modelId="{5360BA64-E4E7-4098-A405-AC5238D20B07}" type="presOf" srcId="{BAD43EBE-F1BC-40B9-9B3D-67D75C4E596A}" destId="{4E53155F-8C95-4B42-9E54-F4EF270DB0BC}" srcOrd="1" destOrd="0" presId="urn:microsoft.com/office/officeart/2005/8/layout/hierarchy2"/>
    <dgm:cxn modelId="{9D7F8934-2643-4C56-9D4F-8A7AAB42EA17}" srcId="{56C0995E-9773-430F-88E4-3C6C56C8A62E}" destId="{C1757CAC-B465-4498-B2A8-F94CC79C7C41}" srcOrd="1" destOrd="0" parTransId="{D0E12B21-F052-4B35-9E44-2D4FFCD98FF7}" sibTransId="{AF8A50A1-33C7-4386-9FA0-958D99846CBF}"/>
    <dgm:cxn modelId="{F45ECFAC-9F65-4C43-88F2-EAC6DCA766B5}" type="presOf" srcId="{422E3707-D3FA-454B-8B6E-A6C4D63A87DD}" destId="{714CBC37-5AC2-44B5-8B0E-7CDA11744323}" srcOrd="0" destOrd="0" presId="urn:microsoft.com/office/officeart/2005/8/layout/hierarchy2"/>
    <dgm:cxn modelId="{C5D2D788-64FE-41D5-AA0E-395B80661B3D}" type="presOf" srcId="{68E18D01-F5A6-4B56-8C62-6EBA1CE3249A}" destId="{7BA73CCB-61A8-472F-807D-04D7E718C12D}" srcOrd="0" destOrd="0" presId="urn:microsoft.com/office/officeart/2005/8/layout/hierarchy2"/>
    <dgm:cxn modelId="{356EE493-1E4B-42CF-8CDF-3EFDCE8E1FF4}" type="presOf" srcId="{3AC71D84-DCE9-4BB9-BF80-903C3B5F6240}" destId="{363C0EFE-7412-40CF-8DE5-43E5D95E532D}" srcOrd="1" destOrd="0" presId="urn:microsoft.com/office/officeart/2005/8/layout/hierarchy2"/>
    <dgm:cxn modelId="{37352067-5714-42EB-9494-4041C1B799EA}" type="presOf" srcId="{79E52E93-751A-4AFA-894D-9F05B4038F49}" destId="{37A70904-9E1D-4819-A96A-02E5762C6F65}" srcOrd="0" destOrd="0" presId="urn:microsoft.com/office/officeart/2005/8/layout/hierarchy2"/>
    <dgm:cxn modelId="{489C341A-5BD4-4BF5-B9F1-B860059FF923}" type="presOf" srcId="{CB91FB0A-1AC9-4260-B8CC-F3836B7D0331}" destId="{0F411E57-9788-4304-871F-355F41CD6519}" srcOrd="0" destOrd="0" presId="urn:microsoft.com/office/officeart/2005/8/layout/hierarchy2"/>
    <dgm:cxn modelId="{ADDA150B-E2CA-4433-98DD-C7B3BA93C984}" srcId="{6445A11B-06A5-402A-957E-732E0F4F0D90}" destId="{F2963412-F370-44C4-A2F1-CBF920CA4AE4}" srcOrd="0" destOrd="0" parTransId="{68E18D01-F5A6-4B56-8C62-6EBA1CE3249A}" sibTransId="{2D71DA48-3711-4F2D-B739-FF0B5A452B6F}"/>
    <dgm:cxn modelId="{11E983A1-64C5-4CAA-9D79-F46A554A52BB}" type="presOf" srcId="{13304FD5-D2EF-4319-A12A-1F5FB0785724}" destId="{16F59517-35FE-4705-ADDD-3F5B7CFC4ED8}" srcOrd="0" destOrd="0" presId="urn:microsoft.com/office/officeart/2005/8/layout/hierarchy2"/>
    <dgm:cxn modelId="{137E6D2B-CEBC-4053-8D07-64732E734226}" srcId="{4438CB38-0CFE-4332-8146-864B36D37D0C}" destId="{3F696822-827E-4802-A8C7-633DA78BEBB6}" srcOrd="2" destOrd="0" parTransId="{A4C69EA8-92DC-49CD-816F-E9E182A1B2A8}" sibTransId="{77C57983-BD64-421E-B998-78AB739A046E}"/>
    <dgm:cxn modelId="{CCD0A776-A7DB-4100-ABFD-169B57BD1CC9}" type="presOf" srcId="{CB149341-CA4F-4AB8-A052-A2F56BF11D70}" destId="{8D5ADB57-0242-4144-9EFE-1B7D67349A0A}" srcOrd="1" destOrd="0" presId="urn:microsoft.com/office/officeart/2005/8/layout/hierarchy2"/>
    <dgm:cxn modelId="{0691A305-1568-4500-B22B-0381AB9965C4}" type="presOf" srcId="{F2963412-F370-44C4-A2F1-CBF920CA4AE4}" destId="{92BEE854-DEAD-4641-8915-918C6198EB43}" srcOrd="0" destOrd="0" presId="urn:microsoft.com/office/officeart/2005/8/layout/hierarchy2"/>
    <dgm:cxn modelId="{821BC2A8-FEA7-4AC6-BEFC-930143F0AD0E}" srcId="{D66D76EA-4FF8-4B2D-AAF5-40706F00F9BF}" destId="{1CD6D933-3281-4612-8790-6B05BC367B8E}" srcOrd="0" destOrd="0" parTransId="{CB91FB0A-1AC9-4260-B8CC-F3836B7D0331}" sibTransId="{7EDDD367-8E92-442C-BA85-93E19CB868CB}"/>
    <dgm:cxn modelId="{11571F7B-C6F0-4AD9-A10D-6B4E2A19455E}" type="presOf" srcId="{CB149341-CA4F-4AB8-A052-A2F56BF11D70}" destId="{F6BE15B8-2455-4631-A84B-656DC785EFE7}" srcOrd="0" destOrd="0" presId="urn:microsoft.com/office/officeart/2005/8/layout/hierarchy2"/>
    <dgm:cxn modelId="{73C800E8-3FEF-459C-9D43-4EEE07B82D48}" type="presOf" srcId="{AA97BCA4-3206-46FA-8B35-2C14B9E52F93}" destId="{0C8A9890-FD4A-4729-8842-FCE0490C96C4}" srcOrd="1" destOrd="0" presId="urn:microsoft.com/office/officeart/2005/8/layout/hierarchy2"/>
    <dgm:cxn modelId="{82BA70B5-3DCA-4841-AF57-D8C537469CCC}" type="presOf" srcId="{2183610A-4948-494F-9C96-69452D74A3F5}" destId="{89946D3A-338C-4FAD-A8AB-AA4F95709F51}" srcOrd="0" destOrd="0" presId="urn:microsoft.com/office/officeart/2005/8/layout/hierarchy2"/>
    <dgm:cxn modelId="{ACDA506C-F022-40DE-9A9E-80C011E9ED44}" type="presOf" srcId="{1CE91D1D-2871-4129-B46A-58A8A2F4C00A}" destId="{2B249225-C17C-4F2E-9E43-AC114DB1DEA7}" srcOrd="0" destOrd="0" presId="urn:microsoft.com/office/officeart/2005/8/layout/hierarchy2"/>
    <dgm:cxn modelId="{D075C451-19F1-4FDD-9140-E88F7383FB5C}" srcId="{F6667B1E-845E-45AC-800B-833D8747FE25}" destId="{56C0995E-9773-430F-88E4-3C6C56C8A62E}" srcOrd="0" destOrd="0" parTransId="{E62C1258-3AE6-4AA0-A2B1-C4200D7A5132}" sibTransId="{E3F69681-8BCD-4385-86CE-2011455C5E74}"/>
    <dgm:cxn modelId="{CB8AB9F8-D7A9-4ED2-B0C2-1A6CED11C9E2}" type="presOf" srcId="{B269BA55-1D48-4439-8A53-AE9C9501408E}" destId="{9808F143-660B-4358-9EF8-4AF5BFBA14BD}" srcOrd="1" destOrd="0" presId="urn:microsoft.com/office/officeart/2005/8/layout/hierarchy2"/>
    <dgm:cxn modelId="{00E0134F-A949-4BB0-99BD-8D0F76E69299}" type="presOf" srcId="{BAD43EBE-F1BC-40B9-9B3D-67D75C4E596A}" destId="{576E06A7-7CC0-42CD-9F6D-B273C2F7A53F}" srcOrd="0" destOrd="0" presId="urn:microsoft.com/office/officeart/2005/8/layout/hierarchy2"/>
    <dgm:cxn modelId="{9007739E-9974-4B23-9718-A0B531B67EBE}" srcId="{DE9A9339-DEF2-4286-95DA-5F980FB40458}" destId="{70CCFE13-26EC-4F6D-9FE8-54462BCD79F3}" srcOrd="2" destOrd="0" parTransId="{7A334A8C-3185-4932-AD5E-50B714A483CC}" sibTransId="{18667C22-D38B-4559-ACAA-11F525E74BB1}"/>
    <dgm:cxn modelId="{EAC6CD80-BDEF-464E-8499-0AAF2E9B309C}" srcId="{56C0995E-9773-430F-88E4-3C6C56C8A62E}" destId="{DE9A9339-DEF2-4286-95DA-5F980FB40458}" srcOrd="2" destOrd="0" parTransId="{E4D72319-789C-441F-A95D-26D2897865C6}" sibTransId="{63191881-2C8F-41F5-AE06-00B572CB1D52}"/>
    <dgm:cxn modelId="{EEC998B9-9544-4FB5-B94E-7C4A2C06E0F0}" type="presOf" srcId="{B269BA55-1D48-4439-8A53-AE9C9501408E}" destId="{17103F58-07CE-4A3C-8031-4A42387413CB}" srcOrd="0" destOrd="0" presId="urn:microsoft.com/office/officeart/2005/8/layout/hierarchy2"/>
    <dgm:cxn modelId="{CAFDB56F-B036-4598-B1EB-3A4B0F00CFF1}" type="presOf" srcId="{DE9A9339-DEF2-4286-95DA-5F980FB40458}" destId="{79213F9D-5CA7-4BB8-9EA2-C3FD0393827D}" srcOrd="0" destOrd="0" presId="urn:microsoft.com/office/officeart/2005/8/layout/hierarchy2"/>
    <dgm:cxn modelId="{CE745ED9-A3A3-4399-9D21-F113A46DDD6E}" type="presOf" srcId="{F3016564-3603-44CC-9B22-1153B53C1A3F}" destId="{7A631579-A811-4B03-B85C-57477B4FF41A}" srcOrd="0" destOrd="0" presId="urn:microsoft.com/office/officeart/2005/8/layout/hierarchy2"/>
    <dgm:cxn modelId="{EA30FC3A-D1F4-4564-B672-DB4DCF6A3379}" type="presOf" srcId="{24CBB557-F31C-4B6C-AEC4-3ED404AAB8A9}" destId="{7017BE61-60B7-4A97-A2BE-AF751EAC1E12}" srcOrd="0" destOrd="0" presId="urn:microsoft.com/office/officeart/2005/8/layout/hierarchy2"/>
    <dgm:cxn modelId="{429D41A1-2618-4EEF-B8E0-17F79CFA5659}" srcId="{528007D0-9ABB-45CA-9B79-2F5E1B3B6802}" destId="{B1E5F275-A98F-4981-8ACF-45CED69ED2C7}" srcOrd="0" destOrd="0" parTransId="{97C50D1B-3944-489F-A87E-EBDF28047DAD}" sibTransId="{93653BA7-42B3-46E6-B3C8-AA9C274ED2B0}"/>
    <dgm:cxn modelId="{ED7B9168-B286-4326-8488-6F72F8FB8EDA}" type="presOf" srcId="{F3DBB467-A49B-4442-9238-F17F6CAC07C3}" destId="{19B92519-4070-416B-8875-EA47E3D247E0}" srcOrd="1" destOrd="0" presId="urn:microsoft.com/office/officeart/2005/8/layout/hierarchy2"/>
    <dgm:cxn modelId="{365A361D-1C5A-4621-8919-EF0EBA6F2A9B}" type="presOf" srcId="{B8803EE9-4FA3-4890-BEB2-D21331A716C7}" destId="{ACFD6C1B-1D55-4274-B188-5734C46D7BA6}" srcOrd="0" destOrd="0" presId="urn:microsoft.com/office/officeart/2005/8/layout/hierarchy2"/>
    <dgm:cxn modelId="{2C447FAF-2465-472D-8CE3-A195820D5403}" type="presOf" srcId="{489A4512-9B4B-40EC-BD3C-8811D67A9AD7}" destId="{A783E3E6-041B-4FE4-8458-6A1A45C6F45C}" srcOrd="0" destOrd="0" presId="urn:microsoft.com/office/officeart/2005/8/layout/hierarchy2"/>
    <dgm:cxn modelId="{530C3C20-9ADD-4DEC-898D-812BC36E1FC2}" srcId="{DE9A9339-DEF2-4286-95DA-5F980FB40458}" destId="{D66D76EA-4FF8-4B2D-AAF5-40706F00F9BF}" srcOrd="3" destOrd="0" parTransId="{B6BAD63E-29FF-4165-9A28-CDF489238D68}" sibTransId="{D0DB50EE-0AF3-4551-825E-C32CA913F629}"/>
    <dgm:cxn modelId="{BFAEEFD2-4803-4BE3-8C3B-9360CC2F0925}" type="presOf" srcId="{AA97BCA4-3206-46FA-8B35-2C14B9E52F93}" destId="{A69B4D9F-680D-4A3D-92EB-4000B9571BD6}" srcOrd="0" destOrd="0" presId="urn:microsoft.com/office/officeart/2005/8/layout/hierarchy2"/>
    <dgm:cxn modelId="{581899FD-2B46-433B-9A9F-A84E672A82F5}" srcId="{20B157C8-3C27-4DE5-828B-26DF602AF26E}" destId="{B8803EE9-4FA3-4890-BEB2-D21331A716C7}" srcOrd="0" destOrd="0" parTransId="{4416D3DB-17CB-49E4-AB33-A9658A3D75AE}" sibTransId="{608C0126-E9FC-44DA-83B8-F83A37FCD72B}"/>
    <dgm:cxn modelId="{F3E1B3D6-3CE7-4FE6-B0A2-834F7783F142}" srcId="{7DA769D3-23E8-4AD8-B86D-298681B26A5B}" destId="{24CBB557-F31C-4B6C-AEC4-3ED404AAB8A9}" srcOrd="0" destOrd="0" parTransId="{1CE91D1D-2871-4129-B46A-58A8A2F4C00A}" sibTransId="{A4674715-4686-48D7-B280-6D6FBB33234C}"/>
    <dgm:cxn modelId="{0F31C2D2-0E28-4374-B100-B07DC0251216}" type="presOf" srcId="{EA610A92-423F-4531-9BE0-BE2A05CB1719}" destId="{68DB81AE-3287-4005-971B-4824E5D6DD01}" srcOrd="0" destOrd="0" presId="urn:microsoft.com/office/officeart/2005/8/layout/hierarchy2"/>
    <dgm:cxn modelId="{646828D4-5B98-4173-83B9-112CF6EDCA1A}" type="presOf" srcId="{70CCFE13-26EC-4F6D-9FE8-54462BCD79F3}" destId="{56B2278D-EF59-4AAD-B650-0828B3F772F5}" srcOrd="0" destOrd="0" presId="urn:microsoft.com/office/officeart/2005/8/layout/hierarchy2"/>
    <dgm:cxn modelId="{DD165689-8348-4EC9-9E62-CD7E891728D7}" srcId="{C1757CAC-B465-4498-B2A8-F94CC79C7C41}" destId="{489A4512-9B4B-40EC-BD3C-8811D67A9AD7}" srcOrd="3" destOrd="0" parTransId="{79E52E93-751A-4AFA-894D-9F05B4038F49}" sibTransId="{E4229D48-10FE-416C-9D01-F71BA48E71E7}"/>
    <dgm:cxn modelId="{4DB734CD-2590-4735-BFE3-DABE63B76FF1}" type="presOf" srcId="{3AC71D84-DCE9-4BB9-BF80-903C3B5F6240}" destId="{34A85A2E-EEB5-43CD-AB7B-FA03BF2457E9}" srcOrd="0" destOrd="0" presId="urn:microsoft.com/office/officeart/2005/8/layout/hierarchy2"/>
    <dgm:cxn modelId="{9E2969D9-0A10-4AFC-B6F6-4BBC0D29E019}" type="presOf" srcId="{8C92DF1A-CF28-4606-AB58-D09027F5DA63}" destId="{D5141D85-2477-4CFC-8457-ABF24212872B}" srcOrd="0" destOrd="0" presId="urn:microsoft.com/office/officeart/2005/8/layout/hierarchy2"/>
    <dgm:cxn modelId="{7E61847D-B4E0-4248-A315-74672D1CE4B7}" type="presOf" srcId="{02514F2F-0796-44AC-8FA9-0AD18EFEA668}" destId="{5FC293CF-AAA4-4841-89CB-587E464D1363}" srcOrd="0" destOrd="0" presId="urn:microsoft.com/office/officeart/2005/8/layout/hierarchy2"/>
    <dgm:cxn modelId="{4260F9F9-0AD5-429C-BBB7-47F15F55D7E4}" type="presOf" srcId="{2183610A-4948-494F-9C96-69452D74A3F5}" destId="{92126725-E2FF-41FA-A260-5511D4D66CF1}" srcOrd="1" destOrd="0" presId="urn:microsoft.com/office/officeart/2005/8/layout/hierarchy2"/>
    <dgm:cxn modelId="{094DD46E-C676-4F5C-A8EF-7CB1A59BFB7D}" type="presOf" srcId="{A3C705F0-6CBA-461B-9BAB-00477930B12F}" destId="{7D4E02C5-3BC7-4075-AE5B-A464617A6AB8}" srcOrd="1" destOrd="0" presId="urn:microsoft.com/office/officeart/2005/8/layout/hierarchy2"/>
    <dgm:cxn modelId="{68CB963B-FB2B-48F1-8A54-99187DF0C73B}" type="presOf" srcId="{B6BAD63E-29FF-4165-9A28-CDF489238D68}" destId="{F549AE01-B6F8-4B7C-8E8B-9E9BA05F293B}" srcOrd="1" destOrd="0" presId="urn:microsoft.com/office/officeart/2005/8/layout/hierarchy2"/>
    <dgm:cxn modelId="{EB5FC77A-76C5-4D1C-981E-D3F39E7AFAF5}" type="presOf" srcId="{36E616D7-7BEF-4501-A329-B4CE8628EF28}" destId="{BEFF4874-F11C-4E43-AE77-C4485DEFC48B}" srcOrd="1" destOrd="0" presId="urn:microsoft.com/office/officeart/2005/8/layout/hierarchy2"/>
    <dgm:cxn modelId="{FA83E303-3D0C-45D1-8060-7803B1302E78}" type="presOf" srcId="{F6667B1E-845E-45AC-800B-833D8747FE25}" destId="{2E12BA7C-2B71-4B23-8AFF-676DF826356C}" srcOrd="0" destOrd="0" presId="urn:microsoft.com/office/officeart/2005/8/layout/hierarchy2"/>
    <dgm:cxn modelId="{305301D5-CB5A-47CE-94A0-20415D8AEE72}" srcId="{DE9A9339-DEF2-4286-95DA-5F980FB40458}" destId="{B596485C-B3D0-4A80-9399-73E0E5AFD7EA}" srcOrd="4" destOrd="0" parTransId="{4394C0CB-FECC-4E78-8F3A-05B12BF3DAC5}" sibTransId="{6514CBC1-2537-4776-9966-658ED04E2867}"/>
    <dgm:cxn modelId="{FCA4CFFE-E2FC-433D-86C0-B87E3C1877A5}" type="presOf" srcId="{1CD6D933-3281-4612-8790-6B05BC367B8E}" destId="{D637AF3B-13CC-414D-A105-D59FE0D18F61}" srcOrd="0" destOrd="0" presId="urn:microsoft.com/office/officeart/2005/8/layout/hierarchy2"/>
    <dgm:cxn modelId="{58DF677D-5136-41EE-89AC-C83ABC46B27A}" type="presOf" srcId="{13304FD5-D2EF-4319-A12A-1F5FB0785724}" destId="{8688C824-B436-4402-8F10-8E3E2CA9406F}" srcOrd="1" destOrd="0" presId="urn:microsoft.com/office/officeart/2005/8/layout/hierarchy2"/>
    <dgm:cxn modelId="{C7659C02-019A-4D58-9415-E669265CF36F}" srcId="{489A4512-9B4B-40EC-BD3C-8811D67A9AD7}" destId="{19A8C997-BE2C-4BD8-A49E-634674E68F64}" srcOrd="0" destOrd="0" parTransId="{2183610A-4948-494F-9C96-69452D74A3F5}" sibTransId="{B6C55012-946D-4F5E-813E-69F079854F83}"/>
    <dgm:cxn modelId="{2D63AF39-F03B-42FD-984A-5858401D6284}" srcId="{DE9A9339-DEF2-4286-95DA-5F980FB40458}" destId="{02514F2F-0796-44AC-8FA9-0AD18EFEA668}" srcOrd="0" destOrd="0" parTransId="{6A23E31B-6886-4F77-B052-66E423DA7013}" sibTransId="{FDC4B50C-BB49-4E4C-A374-E45D40BB283D}"/>
    <dgm:cxn modelId="{AC0975A0-3624-4BBE-ABBA-4F0D86A8B07B}" type="presOf" srcId="{73BFA7D1-76B5-45C3-8B38-B6D82AECBBA2}" destId="{6FD58D79-670F-4773-A08F-018E2F247713}" srcOrd="0" destOrd="0" presId="urn:microsoft.com/office/officeart/2005/8/layout/hierarchy2"/>
    <dgm:cxn modelId="{A35407B4-8677-40E1-B035-774072F045A2}" type="presOf" srcId="{8178B61E-BFBF-4E8A-96A1-D518DA541FC5}" destId="{5563CF88-0162-47C8-9E2D-5D5AFA70B1DC}" srcOrd="1" destOrd="0" presId="urn:microsoft.com/office/officeart/2005/8/layout/hierarchy2"/>
    <dgm:cxn modelId="{3A8EE869-78F5-4889-854F-20923034A6F7}" type="presOf" srcId="{4416D3DB-17CB-49E4-AB33-A9658A3D75AE}" destId="{3E71CD88-8923-4144-9F30-84A7DE4DA07A}" srcOrd="0" destOrd="0" presId="urn:microsoft.com/office/officeart/2005/8/layout/hierarchy2"/>
    <dgm:cxn modelId="{A2A94FDE-DD76-4DD6-B54F-F6984E5856EF}" srcId="{4438CB38-0CFE-4332-8146-864B36D37D0C}" destId="{528007D0-9ABB-45CA-9B79-2F5E1B3B6802}" srcOrd="3" destOrd="0" parTransId="{257B1158-055A-4BA1-89B0-5493F245C188}" sibTransId="{51261F61-EBE3-4E52-83EE-A0B92315AFD9}"/>
    <dgm:cxn modelId="{D3D317B3-F92F-499D-879F-7AB26D6D5AEA}" type="presOf" srcId="{8178B61E-BFBF-4E8A-96A1-D518DA541FC5}" destId="{9FF869ED-44F5-442C-9A7F-E6E750BA9097}" srcOrd="0" destOrd="0" presId="urn:microsoft.com/office/officeart/2005/8/layout/hierarchy2"/>
    <dgm:cxn modelId="{851E8680-A07A-4836-8200-1A0F6E06F697}" srcId="{0D4AE9FA-B73B-4DC1-B000-2DC71CA731C8}" destId="{74B8B1B0-BFC4-48EC-9EB0-2BB6A6EEF1C6}" srcOrd="0" destOrd="0" parTransId="{8178B61E-BFBF-4E8A-96A1-D518DA541FC5}" sibTransId="{71819CD5-420F-4948-9E59-A10F38350FCB}"/>
    <dgm:cxn modelId="{9B86DAA2-581F-4452-B542-FB57CAA1B711}" srcId="{56C0995E-9773-430F-88E4-3C6C56C8A62E}" destId="{4438CB38-0CFE-4332-8146-864B36D37D0C}" srcOrd="0" destOrd="0" parTransId="{350D3038-0C65-4926-AB0B-8A81B3408801}" sibTransId="{4BBC3B0D-B6A1-460A-9A1D-ABB1175E6CE0}"/>
    <dgm:cxn modelId="{0BDA6925-767B-4AA0-839A-E73FF1ABA305}" type="presOf" srcId="{528007D0-9ABB-45CA-9B79-2F5E1B3B6802}" destId="{524E1BD3-1BE8-4B5B-B2A3-9E81DA62A09B}" srcOrd="0" destOrd="0" presId="urn:microsoft.com/office/officeart/2005/8/layout/hierarchy2"/>
    <dgm:cxn modelId="{AEB3175F-101D-4DCC-93EC-8654C383924C}" type="presOf" srcId="{1CE91D1D-2871-4129-B46A-58A8A2F4C00A}" destId="{033E5D43-C41F-4DF8-97AB-241FEBB75D1A}" srcOrd="1" destOrd="0" presId="urn:microsoft.com/office/officeart/2005/8/layout/hierarchy2"/>
    <dgm:cxn modelId="{5441D1CE-CCBB-44C9-B616-9DF0837FA219}" type="presOf" srcId="{350D3038-0C65-4926-AB0B-8A81B3408801}" destId="{E3CA47AA-344C-4B6D-90F0-889770F42465}" srcOrd="1" destOrd="0" presId="urn:microsoft.com/office/officeart/2005/8/layout/hierarchy2"/>
    <dgm:cxn modelId="{68EBD58B-365A-4CAF-83D2-4E54FA3A822B}" type="presOf" srcId="{FFD4DA32-668F-42E8-8C56-3C463A64F4B2}" destId="{7E403D27-8A4A-4C32-AEAE-DE3BFB3D794E}" srcOrd="0" destOrd="0" presId="urn:microsoft.com/office/officeart/2005/8/layout/hierarchy2"/>
    <dgm:cxn modelId="{68B3A10E-98A7-4283-957B-848674E77B52}" type="presOf" srcId="{D0E12B21-F052-4B35-9E44-2D4FFCD98FF7}" destId="{E93776FE-4EB8-4F35-9ADE-5F3044F088B1}" srcOrd="1" destOrd="0" presId="urn:microsoft.com/office/officeart/2005/8/layout/hierarchy2"/>
    <dgm:cxn modelId="{8DD709C8-1EFC-4CFA-B000-E852841B329B}" srcId="{76C74EA3-6C94-4AF6-8D2A-6C88FDB5305F}" destId="{F3016564-3603-44CC-9B22-1153B53C1A3F}" srcOrd="0" destOrd="0" parTransId="{F3DBB467-A49B-4442-9238-F17F6CAC07C3}" sibTransId="{308B0B7B-710C-41F8-A521-CC81E1753D93}"/>
    <dgm:cxn modelId="{2904AD42-F9AE-4E71-A158-7D2D6E14C757}" type="presParOf" srcId="{2E12BA7C-2B71-4B23-8AFF-676DF826356C}" destId="{05FA620E-4C62-425D-AE53-9CDBE0655E08}" srcOrd="0" destOrd="0" presId="urn:microsoft.com/office/officeart/2005/8/layout/hierarchy2"/>
    <dgm:cxn modelId="{F543B026-5909-4CC4-B31C-2DD8A19B1F83}" type="presParOf" srcId="{05FA620E-4C62-425D-AE53-9CDBE0655E08}" destId="{782CD696-43B9-4392-AE4D-19D2455BD74D}" srcOrd="0" destOrd="0" presId="urn:microsoft.com/office/officeart/2005/8/layout/hierarchy2"/>
    <dgm:cxn modelId="{E9CD9525-2CAF-4844-A8A2-A69C2E524509}" type="presParOf" srcId="{05FA620E-4C62-425D-AE53-9CDBE0655E08}" destId="{577E7B7F-7DFD-443F-AF1E-1B7800220941}" srcOrd="1" destOrd="0" presId="urn:microsoft.com/office/officeart/2005/8/layout/hierarchy2"/>
    <dgm:cxn modelId="{59DF4722-39F6-46ED-B210-E70F7C3D6ACD}" type="presParOf" srcId="{577E7B7F-7DFD-443F-AF1E-1B7800220941}" destId="{66475646-AC56-4E18-9F44-621DD9CCD051}" srcOrd="0" destOrd="0" presId="urn:microsoft.com/office/officeart/2005/8/layout/hierarchy2"/>
    <dgm:cxn modelId="{F6CE7FA8-EEF7-478C-960E-FE8748B511AE}" type="presParOf" srcId="{66475646-AC56-4E18-9F44-621DD9CCD051}" destId="{E3CA47AA-344C-4B6D-90F0-889770F42465}" srcOrd="0" destOrd="0" presId="urn:microsoft.com/office/officeart/2005/8/layout/hierarchy2"/>
    <dgm:cxn modelId="{584EECAD-61D6-4099-85F8-F70490885D97}" type="presParOf" srcId="{577E7B7F-7DFD-443F-AF1E-1B7800220941}" destId="{5DA12FE5-7062-4E84-8452-79938BE31EC5}" srcOrd="1" destOrd="0" presId="urn:microsoft.com/office/officeart/2005/8/layout/hierarchy2"/>
    <dgm:cxn modelId="{6D853738-3C32-4CF7-9C31-7A537358CC79}" type="presParOf" srcId="{5DA12FE5-7062-4E84-8452-79938BE31EC5}" destId="{2E65B24A-6748-4C57-A648-A52F71F5DDFF}" srcOrd="0" destOrd="0" presId="urn:microsoft.com/office/officeart/2005/8/layout/hierarchy2"/>
    <dgm:cxn modelId="{7242ECCE-36A5-4330-8CF1-0D476F9185C0}" type="presParOf" srcId="{5DA12FE5-7062-4E84-8452-79938BE31EC5}" destId="{D7109AC2-1403-434F-A7FD-4C4DED301C7D}" srcOrd="1" destOrd="0" presId="urn:microsoft.com/office/officeart/2005/8/layout/hierarchy2"/>
    <dgm:cxn modelId="{E6AC7E2F-2323-4DEE-AB49-A3E8CA5AB4F2}" type="presParOf" srcId="{D7109AC2-1403-434F-A7FD-4C4DED301C7D}" destId="{34A85A2E-EEB5-43CD-AB7B-FA03BF2457E9}" srcOrd="0" destOrd="0" presId="urn:microsoft.com/office/officeart/2005/8/layout/hierarchy2"/>
    <dgm:cxn modelId="{6317C54B-B7D7-4F4F-894B-4E247ED11911}" type="presParOf" srcId="{34A85A2E-EEB5-43CD-AB7B-FA03BF2457E9}" destId="{363C0EFE-7412-40CF-8DE5-43E5D95E532D}" srcOrd="0" destOrd="0" presId="urn:microsoft.com/office/officeart/2005/8/layout/hierarchy2"/>
    <dgm:cxn modelId="{EFAB26CD-93D7-4DF0-A2A3-DBBB5E0ECB0D}" type="presParOf" srcId="{D7109AC2-1403-434F-A7FD-4C4DED301C7D}" destId="{73B2EE6A-B2A6-43CF-B4C9-AE8027826067}" srcOrd="1" destOrd="0" presId="urn:microsoft.com/office/officeart/2005/8/layout/hierarchy2"/>
    <dgm:cxn modelId="{F834CFEF-AF04-4DD5-8AD1-919EDFD3C7AF}" type="presParOf" srcId="{73B2EE6A-B2A6-43CF-B4C9-AE8027826067}" destId="{CF25FA02-0A1C-4306-9424-8A6C48BAFC4D}" srcOrd="0" destOrd="0" presId="urn:microsoft.com/office/officeart/2005/8/layout/hierarchy2"/>
    <dgm:cxn modelId="{B217AA58-8857-4CAC-96BA-51A50E815A5A}" type="presParOf" srcId="{73B2EE6A-B2A6-43CF-B4C9-AE8027826067}" destId="{9A49CB94-CE78-4B22-A0FF-0DC0B57C8223}" srcOrd="1" destOrd="0" presId="urn:microsoft.com/office/officeart/2005/8/layout/hierarchy2"/>
    <dgm:cxn modelId="{F32C5DC6-9F05-43A8-97D1-8C8B83B7C426}" type="presParOf" srcId="{9A49CB94-CE78-4B22-A0FF-0DC0B57C8223}" destId="{08FB9F6F-2D04-4BDB-8618-1289AF33DB6D}" srcOrd="0" destOrd="0" presId="urn:microsoft.com/office/officeart/2005/8/layout/hierarchy2"/>
    <dgm:cxn modelId="{A9366D81-61B0-4A67-B29D-9FCCCE717E1F}" type="presParOf" srcId="{08FB9F6F-2D04-4BDB-8618-1289AF33DB6D}" destId="{178738D6-D435-43F7-98A0-EDB55F3C5388}" srcOrd="0" destOrd="0" presId="urn:microsoft.com/office/officeart/2005/8/layout/hierarchy2"/>
    <dgm:cxn modelId="{87F200B0-6421-4A64-9218-521061C03F5F}" type="presParOf" srcId="{9A49CB94-CE78-4B22-A0FF-0DC0B57C8223}" destId="{E2E79386-4490-479D-922A-722EA7EAAED1}" srcOrd="1" destOrd="0" presId="urn:microsoft.com/office/officeart/2005/8/layout/hierarchy2"/>
    <dgm:cxn modelId="{5BDFA03A-1256-4DC0-9544-0D03DE19B42B}" type="presParOf" srcId="{E2E79386-4490-479D-922A-722EA7EAAED1}" destId="{D5141D85-2477-4CFC-8457-ABF24212872B}" srcOrd="0" destOrd="0" presId="urn:microsoft.com/office/officeart/2005/8/layout/hierarchy2"/>
    <dgm:cxn modelId="{2E153EDB-BD14-4483-86DC-486E6ABEF61E}" type="presParOf" srcId="{E2E79386-4490-479D-922A-722EA7EAAED1}" destId="{029DD756-E13B-4DDF-A9D4-B61999EEFE40}" srcOrd="1" destOrd="0" presId="urn:microsoft.com/office/officeart/2005/8/layout/hierarchy2"/>
    <dgm:cxn modelId="{A515896D-3BED-4D58-8135-8371298D2EF5}" type="presParOf" srcId="{D7109AC2-1403-434F-A7FD-4C4DED301C7D}" destId="{17103F58-07CE-4A3C-8031-4A42387413CB}" srcOrd="2" destOrd="0" presId="urn:microsoft.com/office/officeart/2005/8/layout/hierarchy2"/>
    <dgm:cxn modelId="{29F8F957-2551-4878-A3D0-3B7B755792E8}" type="presParOf" srcId="{17103F58-07CE-4A3C-8031-4A42387413CB}" destId="{9808F143-660B-4358-9EF8-4AF5BFBA14BD}" srcOrd="0" destOrd="0" presId="urn:microsoft.com/office/officeart/2005/8/layout/hierarchy2"/>
    <dgm:cxn modelId="{749B1ECF-526E-4525-AB38-1105D8D96C75}" type="presParOf" srcId="{D7109AC2-1403-434F-A7FD-4C4DED301C7D}" destId="{196B1BD9-968D-4616-B191-9CDEE6E98272}" srcOrd="3" destOrd="0" presId="urn:microsoft.com/office/officeart/2005/8/layout/hierarchy2"/>
    <dgm:cxn modelId="{F6F8B658-A820-4E83-9E2F-7D273E32F95D}" type="presParOf" srcId="{196B1BD9-968D-4616-B191-9CDEE6E98272}" destId="{8A917A7E-73C4-435D-9C64-5A7E090B6B06}" srcOrd="0" destOrd="0" presId="urn:microsoft.com/office/officeart/2005/8/layout/hierarchy2"/>
    <dgm:cxn modelId="{ED5CA072-3A1C-4AB5-8CEC-2BF4C5935433}" type="presParOf" srcId="{196B1BD9-968D-4616-B191-9CDEE6E98272}" destId="{4AC6472A-07DB-49EA-8A2D-00A0F720BF15}" srcOrd="1" destOrd="0" presId="urn:microsoft.com/office/officeart/2005/8/layout/hierarchy2"/>
    <dgm:cxn modelId="{61D6B556-02E0-45D2-BBD4-DAF4B25CF8D7}" type="presParOf" srcId="{4AC6472A-07DB-49EA-8A2D-00A0F720BF15}" destId="{9FF869ED-44F5-442C-9A7F-E6E750BA9097}" srcOrd="0" destOrd="0" presId="urn:microsoft.com/office/officeart/2005/8/layout/hierarchy2"/>
    <dgm:cxn modelId="{124EF010-86F1-4E6D-BD12-46FDCBA66ACD}" type="presParOf" srcId="{9FF869ED-44F5-442C-9A7F-E6E750BA9097}" destId="{5563CF88-0162-47C8-9E2D-5D5AFA70B1DC}" srcOrd="0" destOrd="0" presId="urn:microsoft.com/office/officeart/2005/8/layout/hierarchy2"/>
    <dgm:cxn modelId="{409E34F0-2B4B-40BA-8A2B-B28E484D9774}" type="presParOf" srcId="{4AC6472A-07DB-49EA-8A2D-00A0F720BF15}" destId="{A54BF5BC-EA36-4441-A1F0-C9486F6350AB}" srcOrd="1" destOrd="0" presId="urn:microsoft.com/office/officeart/2005/8/layout/hierarchy2"/>
    <dgm:cxn modelId="{7422C0B9-C5D1-493D-8D86-3F8DD36E8349}" type="presParOf" srcId="{A54BF5BC-EA36-4441-A1F0-C9486F6350AB}" destId="{2BC805DD-F503-4E2B-964D-4DE82C1348B0}" srcOrd="0" destOrd="0" presId="urn:microsoft.com/office/officeart/2005/8/layout/hierarchy2"/>
    <dgm:cxn modelId="{72A0D3A8-1AB4-4A3C-B751-0028388EBE7F}" type="presParOf" srcId="{A54BF5BC-EA36-4441-A1F0-C9486F6350AB}" destId="{43C34604-514F-461A-8839-E50BB1C4246F}" srcOrd="1" destOrd="0" presId="urn:microsoft.com/office/officeart/2005/8/layout/hierarchy2"/>
    <dgm:cxn modelId="{B179743B-2BAF-4530-AD0D-452B8D9F3500}" type="presParOf" srcId="{D7109AC2-1403-434F-A7FD-4C4DED301C7D}" destId="{2B968345-948E-484B-B7CA-3CBD18FBFA2B}" srcOrd="4" destOrd="0" presId="urn:microsoft.com/office/officeart/2005/8/layout/hierarchy2"/>
    <dgm:cxn modelId="{BF5630C3-A401-40B5-A0E4-CE37C497F6E8}" type="presParOf" srcId="{2B968345-948E-484B-B7CA-3CBD18FBFA2B}" destId="{0F4EE0FE-E297-4DFC-8048-96C43799187D}" srcOrd="0" destOrd="0" presId="urn:microsoft.com/office/officeart/2005/8/layout/hierarchy2"/>
    <dgm:cxn modelId="{2E534F9D-841A-479F-A0CA-F59DE101686C}" type="presParOf" srcId="{D7109AC2-1403-434F-A7FD-4C4DED301C7D}" destId="{061DDF92-86D0-4CC7-8E0C-D29E90428A70}" srcOrd="5" destOrd="0" presId="urn:microsoft.com/office/officeart/2005/8/layout/hierarchy2"/>
    <dgm:cxn modelId="{724B18A5-9BD2-4557-BAE9-B0D5FB76D4BE}" type="presParOf" srcId="{061DDF92-86D0-4CC7-8E0C-D29E90428A70}" destId="{8B88AFA7-A3C3-4F72-8E2E-F6A2495FDDD4}" srcOrd="0" destOrd="0" presId="urn:microsoft.com/office/officeart/2005/8/layout/hierarchy2"/>
    <dgm:cxn modelId="{E4FA6A2B-8ABC-4908-8F8B-BAF9B7DAC840}" type="presParOf" srcId="{061DDF92-86D0-4CC7-8E0C-D29E90428A70}" destId="{4E18EAE8-0BD8-408E-98BC-C203D324AE6B}" srcOrd="1" destOrd="0" presId="urn:microsoft.com/office/officeart/2005/8/layout/hierarchy2"/>
    <dgm:cxn modelId="{40C861C6-EDA4-41C1-9402-E3FACF80D3DB}" type="presParOf" srcId="{4E18EAE8-0BD8-408E-98BC-C203D324AE6B}" destId="{F6BE15B8-2455-4631-A84B-656DC785EFE7}" srcOrd="0" destOrd="0" presId="urn:microsoft.com/office/officeart/2005/8/layout/hierarchy2"/>
    <dgm:cxn modelId="{B0285F09-817F-44ED-AE79-AC49EAC63F1C}" type="presParOf" srcId="{F6BE15B8-2455-4631-A84B-656DC785EFE7}" destId="{8D5ADB57-0242-4144-9EFE-1B7D67349A0A}" srcOrd="0" destOrd="0" presId="urn:microsoft.com/office/officeart/2005/8/layout/hierarchy2"/>
    <dgm:cxn modelId="{E35FC6A3-E238-466B-AE6E-D9B7FF86937C}" type="presParOf" srcId="{4E18EAE8-0BD8-408E-98BC-C203D324AE6B}" destId="{67D4C83E-8784-4014-AD24-5A52ED1FA245}" srcOrd="1" destOrd="0" presId="urn:microsoft.com/office/officeart/2005/8/layout/hierarchy2"/>
    <dgm:cxn modelId="{B26BADFA-099C-43ED-89B8-4C7118F46AA1}" type="presParOf" srcId="{67D4C83E-8784-4014-AD24-5A52ED1FA245}" destId="{37967534-924B-4177-91D4-1B2499A8B2F7}" srcOrd="0" destOrd="0" presId="urn:microsoft.com/office/officeart/2005/8/layout/hierarchy2"/>
    <dgm:cxn modelId="{D784F466-8F3A-4C65-A8E6-A76D0253BA93}" type="presParOf" srcId="{67D4C83E-8784-4014-AD24-5A52ED1FA245}" destId="{2651A51C-3399-4897-B863-EF63ACECAB51}" srcOrd="1" destOrd="0" presId="urn:microsoft.com/office/officeart/2005/8/layout/hierarchy2"/>
    <dgm:cxn modelId="{2A692BCC-6CDB-4A19-9D8F-7F534E3F7AC3}" type="presParOf" srcId="{D7109AC2-1403-434F-A7FD-4C4DED301C7D}" destId="{E1A8706C-E30F-45ED-9BB9-06B362456FB2}" srcOrd="6" destOrd="0" presId="urn:microsoft.com/office/officeart/2005/8/layout/hierarchy2"/>
    <dgm:cxn modelId="{974100C9-FD68-4F5D-8AF7-34C8E03D0509}" type="presParOf" srcId="{E1A8706C-E30F-45ED-9BB9-06B362456FB2}" destId="{5EE13EA0-7795-49D7-BAE0-3EC059A67A48}" srcOrd="0" destOrd="0" presId="urn:microsoft.com/office/officeart/2005/8/layout/hierarchy2"/>
    <dgm:cxn modelId="{4B5508C1-82B4-498B-8E4D-5A4B08A211A3}" type="presParOf" srcId="{D7109AC2-1403-434F-A7FD-4C4DED301C7D}" destId="{F0953F57-C1D2-470A-AB34-98D9FF30E182}" srcOrd="7" destOrd="0" presId="urn:microsoft.com/office/officeart/2005/8/layout/hierarchy2"/>
    <dgm:cxn modelId="{8009F6FC-F9C7-4B08-AADF-21F0CCBF632E}" type="presParOf" srcId="{F0953F57-C1D2-470A-AB34-98D9FF30E182}" destId="{524E1BD3-1BE8-4B5B-B2A3-9E81DA62A09B}" srcOrd="0" destOrd="0" presId="urn:microsoft.com/office/officeart/2005/8/layout/hierarchy2"/>
    <dgm:cxn modelId="{B6558609-3F28-46A5-953B-A721D89ECB86}" type="presParOf" srcId="{F0953F57-C1D2-470A-AB34-98D9FF30E182}" destId="{F473CF3B-CCE6-4B64-84FD-49DADC7DFD50}" srcOrd="1" destOrd="0" presId="urn:microsoft.com/office/officeart/2005/8/layout/hierarchy2"/>
    <dgm:cxn modelId="{00E54910-A8A8-452E-B5D5-A17D0C18C2C7}" type="presParOf" srcId="{F473CF3B-CCE6-4B64-84FD-49DADC7DFD50}" destId="{2DA0B646-127A-45ED-A801-9DE0BEF3F4A3}" srcOrd="0" destOrd="0" presId="urn:microsoft.com/office/officeart/2005/8/layout/hierarchy2"/>
    <dgm:cxn modelId="{3BAE7E6D-5289-4782-8BE8-F6B9A52ACDE0}" type="presParOf" srcId="{2DA0B646-127A-45ED-A801-9DE0BEF3F4A3}" destId="{AD286C7F-1E1B-4926-9E89-CD238E5D1D9C}" srcOrd="0" destOrd="0" presId="urn:microsoft.com/office/officeart/2005/8/layout/hierarchy2"/>
    <dgm:cxn modelId="{186E5F2F-0850-49BF-A8E9-5943008EE964}" type="presParOf" srcId="{F473CF3B-CCE6-4B64-84FD-49DADC7DFD50}" destId="{FE901D7B-CB84-48BE-8AC9-CCCD6F6BDB36}" srcOrd="1" destOrd="0" presId="urn:microsoft.com/office/officeart/2005/8/layout/hierarchy2"/>
    <dgm:cxn modelId="{37C0ED28-500B-48E7-923F-F91735E83B10}" type="presParOf" srcId="{FE901D7B-CB84-48BE-8AC9-CCCD6F6BDB36}" destId="{AB8D968A-EC23-47AC-A768-4B1FCEDBA291}" srcOrd="0" destOrd="0" presId="urn:microsoft.com/office/officeart/2005/8/layout/hierarchy2"/>
    <dgm:cxn modelId="{CF236219-5E8B-453E-A7B0-AB0B85B4EFE5}" type="presParOf" srcId="{FE901D7B-CB84-48BE-8AC9-CCCD6F6BDB36}" destId="{1048CCEF-AAF1-4E05-BCCC-01C14F1BFC14}" srcOrd="1" destOrd="0" presId="urn:microsoft.com/office/officeart/2005/8/layout/hierarchy2"/>
    <dgm:cxn modelId="{D03F6B49-C4E7-4841-84A3-AEF1DA5D5560}" type="presParOf" srcId="{D7109AC2-1403-434F-A7FD-4C4DED301C7D}" destId="{55FCFE18-2390-4483-9DB5-B2489B96DE4E}" srcOrd="8" destOrd="0" presId="urn:microsoft.com/office/officeart/2005/8/layout/hierarchy2"/>
    <dgm:cxn modelId="{FCE4DC20-F1BD-4D9A-96C8-45509FCEE7CF}" type="presParOf" srcId="{55FCFE18-2390-4483-9DB5-B2489B96DE4E}" destId="{D86F8750-3260-475D-B359-E990D2A350FB}" srcOrd="0" destOrd="0" presId="urn:microsoft.com/office/officeart/2005/8/layout/hierarchy2"/>
    <dgm:cxn modelId="{220A689D-CFBB-4BDD-B113-789FBE326204}" type="presParOf" srcId="{D7109AC2-1403-434F-A7FD-4C4DED301C7D}" destId="{54F529C1-1A57-455A-84AD-DA362AD67637}" srcOrd="9" destOrd="0" presId="urn:microsoft.com/office/officeart/2005/8/layout/hierarchy2"/>
    <dgm:cxn modelId="{98880667-70C3-4959-82E9-8FF1910F82BB}" type="presParOf" srcId="{54F529C1-1A57-455A-84AD-DA362AD67637}" destId="{1963401D-41A6-4189-AE66-0CE43571736F}" srcOrd="0" destOrd="0" presId="urn:microsoft.com/office/officeart/2005/8/layout/hierarchy2"/>
    <dgm:cxn modelId="{E0FB146E-07BA-4743-9126-F4591C532FC5}" type="presParOf" srcId="{54F529C1-1A57-455A-84AD-DA362AD67637}" destId="{CAA8D0CE-478F-4A61-BC07-177CE4D40CEF}" srcOrd="1" destOrd="0" presId="urn:microsoft.com/office/officeart/2005/8/layout/hierarchy2"/>
    <dgm:cxn modelId="{DDCB610A-8E6A-4376-AF25-FC06A95BA4D8}" type="presParOf" srcId="{CAA8D0CE-478F-4A61-BC07-177CE4D40CEF}" destId="{7BA73CCB-61A8-472F-807D-04D7E718C12D}" srcOrd="0" destOrd="0" presId="urn:microsoft.com/office/officeart/2005/8/layout/hierarchy2"/>
    <dgm:cxn modelId="{675855D4-1C9D-4C43-977F-CBC66DF4A692}" type="presParOf" srcId="{7BA73CCB-61A8-472F-807D-04D7E718C12D}" destId="{CD7FA63F-26D7-41D3-949E-7A65D2C0BDBE}" srcOrd="0" destOrd="0" presId="urn:microsoft.com/office/officeart/2005/8/layout/hierarchy2"/>
    <dgm:cxn modelId="{B82D006D-E4CA-4862-AD8F-C842DDD3FF10}" type="presParOf" srcId="{CAA8D0CE-478F-4A61-BC07-177CE4D40CEF}" destId="{26AE886A-F9A5-4E27-A359-E61CF168122B}" srcOrd="1" destOrd="0" presId="urn:microsoft.com/office/officeart/2005/8/layout/hierarchy2"/>
    <dgm:cxn modelId="{ED6D6FDF-62E2-45E6-A3AA-614D9432F95C}" type="presParOf" srcId="{26AE886A-F9A5-4E27-A359-E61CF168122B}" destId="{92BEE854-DEAD-4641-8915-918C6198EB43}" srcOrd="0" destOrd="0" presId="urn:microsoft.com/office/officeart/2005/8/layout/hierarchy2"/>
    <dgm:cxn modelId="{B165E0BF-D3FC-44D4-B978-5095EBE9CFFB}" type="presParOf" srcId="{26AE886A-F9A5-4E27-A359-E61CF168122B}" destId="{C8112F28-EE3C-4E82-8422-499BBC88F03A}" srcOrd="1" destOrd="0" presId="urn:microsoft.com/office/officeart/2005/8/layout/hierarchy2"/>
    <dgm:cxn modelId="{4E7D6780-3F6C-4A71-BEF9-0A84E11334BB}" type="presParOf" srcId="{577E7B7F-7DFD-443F-AF1E-1B7800220941}" destId="{7C30A7A2-7C24-47C0-99C9-43A148224283}" srcOrd="2" destOrd="0" presId="urn:microsoft.com/office/officeart/2005/8/layout/hierarchy2"/>
    <dgm:cxn modelId="{7E7F32FF-AE68-4A46-9E4C-C48578A01F88}" type="presParOf" srcId="{7C30A7A2-7C24-47C0-99C9-43A148224283}" destId="{E93776FE-4EB8-4F35-9ADE-5F3044F088B1}" srcOrd="0" destOrd="0" presId="urn:microsoft.com/office/officeart/2005/8/layout/hierarchy2"/>
    <dgm:cxn modelId="{991F3FBA-78DA-462B-9C48-99B396A3758C}" type="presParOf" srcId="{577E7B7F-7DFD-443F-AF1E-1B7800220941}" destId="{1E2ECDD4-DCE3-430D-BF94-B159A2BF03C5}" srcOrd="3" destOrd="0" presId="urn:microsoft.com/office/officeart/2005/8/layout/hierarchy2"/>
    <dgm:cxn modelId="{17D773F6-BC5F-49B0-854D-087C644D5298}" type="presParOf" srcId="{1E2ECDD4-DCE3-430D-BF94-B159A2BF03C5}" destId="{6EE6D2AD-271A-4439-BDD4-50D44E2BD689}" srcOrd="0" destOrd="0" presId="urn:microsoft.com/office/officeart/2005/8/layout/hierarchy2"/>
    <dgm:cxn modelId="{162D055E-BC34-4589-AFD8-7A7903229A5E}" type="presParOf" srcId="{1E2ECDD4-DCE3-430D-BF94-B159A2BF03C5}" destId="{F9BA1D49-0EE1-428E-92E2-8921505BD50B}" srcOrd="1" destOrd="0" presId="urn:microsoft.com/office/officeart/2005/8/layout/hierarchy2"/>
    <dgm:cxn modelId="{17D2A80E-FBCE-4097-8238-D382362D1542}" type="presParOf" srcId="{F9BA1D49-0EE1-428E-92E2-8921505BD50B}" destId="{EE4A154C-286E-41F1-AB68-947F464BA96D}" srcOrd="0" destOrd="0" presId="urn:microsoft.com/office/officeart/2005/8/layout/hierarchy2"/>
    <dgm:cxn modelId="{F9CCA098-1411-420B-B592-245132FFECC8}" type="presParOf" srcId="{EE4A154C-286E-41F1-AB68-947F464BA96D}" destId="{F90D917E-0C59-4B98-8687-DC092B85B166}" srcOrd="0" destOrd="0" presId="urn:microsoft.com/office/officeart/2005/8/layout/hierarchy2"/>
    <dgm:cxn modelId="{85CF537E-A5D8-4EDD-BC3D-293D63A802B2}" type="presParOf" srcId="{F9BA1D49-0EE1-428E-92E2-8921505BD50B}" destId="{88F497BB-DD9B-4B00-BE4E-BCE10F3E13F6}" srcOrd="1" destOrd="0" presId="urn:microsoft.com/office/officeart/2005/8/layout/hierarchy2"/>
    <dgm:cxn modelId="{17D53348-385A-443D-BB61-2FB3D96CF6A8}" type="presParOf" srcId="{88F497BB-DD9B-4B00-BE4E-BCE10F3E13F6}" destId="{714CBC37-5AC2-44B5-8B0E-7CDA11744323}" srcOrd="0" destOrd="0" presId="urn:microsoft.com/office/officeart/2005/8/layout/hierarchy2"/>
    <dgm:cxn modelId="{03D0402A-B1C8-4D27-A957-E0BCB4E77E0E}" type="presParOf" srcId="{88F497BB-DD9B-4B00-BE4E-BCE10F3E13F6}" destId="{C3DBF2E4-983D-49E0-B4AA-F73E6DCA6F13}" srcOrd="1" destOrd="0" presId="urn:microsoft.com/office/officeart/2005/8/layout/hierarchy2"/>
    <dgm:cxn modelId="{41A99D31-B4F9-4F6C-864A-A1108ED56EEE}" type="presParOf" srcId="{C3DBF2E4-983D-49E0-B4AA-F73E6DCA6F13}" destId="{576E06A7-7CC0-42CD-9F6D-B273C2F7A53F}" srcOrd="0" destOrd="0" presId="urn:microsoft.com/office/officeart/2005/8/layout/hierarchy2"/>
    <dgm:cxn modelId="{BB7017EA-12E4-42F7-9C86-CD2C72FDB575}" type="presParOf" srcId="{576E06A7-7CC0-42CD-9F6D-B273C2F7A53F}" destId="{4E53155F-8C95-4B42-9E54-F4EF270DB0BC}" srcOrd="0" destOrd="0" presId="urn:microsoft.com/office/officeart/2005/8/layout/hierarchy2"/>
    <dgm:cxn modelId="{41C88288-19CD-4970-BB52-1D5096037B04}" type="presParOf" srcId="{C3DBF2E4-983D-49E0-B4AA-F73E6DCA6F13}" destId="{38B59456-41B8-4770-8D0D-29B1191210A9}" srcOrd="1" destOrd="0" presId="urn:microsoft.com/office/officeart/2005/8/layout/hierarchy2"/>
    <dgm:cxn modelId="{457C427A-1E16-4967-A110-79AEC076BF79}" type="presParOf" srcId="{38B59456-41B8-4770-8D0D-29B1191210A9}" destId="{68DB81AE-3287-4005-971B-4824E5D6DD01}" srcOrd="0" destOrd="0" presId="urn:microsoft.com/office/officeart/2005/8/layout/hierarchy2"/>
    <dgm:cxn modelId="{CCA76E76-7031-4786-A8DE-CDC7EDBB1EB2}" type="presParOf" srcId="{38B59456-41B8-4770-8D0D-29B1191210A9}" destId="{CCC926D1-2D50-4EF7-8E9E-DCB9D5EB1045}" srcOrd="1" destOrd="0" presId="urn:microsoft.com/office/officeart/2005/8/layout/hierarchy2"/>
    <dgm:cxn modelId="{0ADC6F5A-D271-4E5E-9A97-B550EF49AB3A}" type="presParOf" srcId="{F9BA1D49-0EE1-428E-92E2-8921505BD50B}" destId="{1B95C656-4B0E-49D2-BB55-A5D475B930AF}" srcOrd="2" destOrd="0" presId="urn:microsoft.com/office/officeart/2005/8/layout/hierarchy2"/>
    <dgm:cxn modelId="{D23E8E16-4354-416B-9A30-5BE26866D579}" type="presParOf" srcId="{1B95C656-4B0E-49D2-BB55-A5D475B930AF}" destId="{7D4E02C5-3BC7-4075-AE5B-A464617A6AB8}" srcOrd="0" destOrd="0" presId="urn:microsoft.com/office/officeart/2005/8/layout/hierarchy2"/>
    <dgm:cxn modelId="{220EA399-A299-48F6-A6D3-F13FAE39DACE}" type="presParOf" srcId="{F9BA1D49-0EE1-428E-92E2-8921505BD50B}" destId="{9E75431B-A542-4A29-A2BE-5A15FE420505}" srcOrd="3" destOrd="0" presId="urn:microsoft.com/office/officeart/2005/8/layout/hierarchy2"/>
    <dgm:cxn modelId="{4ABC4D8B-4881-424D-853A-80F8C9733BC6}" type="presParOf" srcId="{9E75431B-A542-4A29-A2BE-5A15FE420505}" destId="{27573BA1-871E-4757-97FD-2D7FA33A0735}" srcOrd="0" destOrd="0" presId="urn:microsoft.com/office/officeart/2005/8/layout/hierarchy2"/>
    <dgm:cxn modelId="{F2301EF5-F3D2-4071-943A-F7EC9B451DAE}" type="presParOf" srcId="{9E75431B-A542-4A29-A2BE-5A15FE420505}" destId="{27245395-B2E6-433D-ACD0-E5B345210350}" srcOrd="1" destOrd="0" presId="urn:microsoft.com/office/officeart/2005/8/layout/hierarchy2"/>
    <dgm:cxn modelId="{C390A196-6B1E-4816-9AFA-C870CFADCA5B}" type="presParOf" srcId="{27245395-B2E6-433D-ACD0-E5B345210350}" destId="{3E71CD88-8923-4144-9F30-84A7DE4DA07A}" srcOrd="0" destOrd="0" presId="urn:microsoft.com/office/officeart/2005/8/layout/hierarchy2"/>
    <dgm:cxn modelId="{3546E469-5DB5-4077-AAFB-AC81777C38AF}" type="presParOf" srcId="{3E71CD88-8923-4144-9F30-84A7DE4DA07A}" destId="{B8F80919-9B78-4E1A-B2EF-0915A8E4208E}" srcOrd="0" destOrd="0" presId="urn:microsoft.com/office/officeart/2005/8/layout/hierarchy2"/>
    <dgm:cxn modelId="{57F64C50-C535-40EA-AD07-EFB37CC2BDAC}" type="presParOf" srcId="{27245395-B2E6-433D-ACD0-E5B345210350}" destId="{CDA13940-DC2E-4A2F-9EC1-D578196ED2AC}" srcOrd="1" destOrd="0" presId="urn:microsoft.com/office/officeart/2005/8/layout/hierarchy2"/>
    <dgm:cxn modelId="{059B51FF-D037-4DBA-89F1-016C3DE2446C}" type="presParOf" srcId="{CDA13940-DC2E-4A2F-9EC1-D578196ED2AC}" destId="{ACFD6C1B-1D55-4274-B188-5734C46D7BA6}" srcOrd="0" destOrd="0" presId="urn:microsoft.com/office/officeart/2005/8/layout/hierarchy2"/>
    <dgm:cxn modelId="{94188A2E-5149-41A7-A613-6A5AD5DFEB5E}" type="presParOf" srcId="{CDA13940-DC2E-4A2F-9EC1-D578196ED2AC}" destId="{BECDE6CE-1EA5-46A8-B0BD-E6E36DF744DC}" srcOrd="1" destOrd="0" presId="urn:microsoft.com/office/officeart/2005/8/layout/hierarchy2"/>
    <dgm:cxn modelId="{0EDB1C05-0774-4ACA-A133-18129FAA245B}" type="presParOf" srcId="{F9BA1D49-0EE1-428E-92E2-8921505BD50B}" destId="{16F59517-35FE-4705-ADDD-3F5B7CFC4ED8}" srcOrd="4" destOrd="0" presId="urn:microsoft.com/office/officeart/2005/8/layout/hierarchy2"/>
    <dgm:cxn modelId="{C20DD6C6-98DC-466F-8EF5-BF7C491662F7}" type="presParOf" srcId="{16F59517-35FE-4705-ADDD-3F5B7CFC4ED8}" destId="{8688C824-B436-4402-8F10-8E3E2CA9406F}" srcOrd="0" destOrd="0" presId="urn:microsoft.com/office/officeart/2005/8/layout/hierarchy2"/>
    <dgm:cxn modelId="{2987FA1D-5286-4646-8237-8DC00C3F13DD}" type="presParOf" srcId="{F9BA1D49-0EE1-428E-92E2-8921505BD50B}" destId="{A26E221F-6B8B-4F3B-9898-C2957EC82E9A}" srcOrd="5" destOrd="0" presId="urn:microsoft.com/office/officeart/2005/8/layout/hierarchy2"/>
    <dgm:cxn modelId="{0B84B99B-BB61-497C-A101-028B8E2EF586}" type="presParOf" srcId="{A26E221F-6B8B-4F3B-9898-C2957EC82E9A}" destId="{AA83E7B3-0A06-4C47-9C12-910F08891820}" srcOrd="0" destOrd="0" presId="urn:microsoft.com/office/officeart/2005/8/layout/hierarchy2"/>
    <dgm:cxn modelId="{95D04214-0124-41FD-B59F-264DA31E5432}" type="presParOf" srcId="{A26E221F-6B8B-4F3B-9898-C2957EC82E9A}" destId="{4DC9F805-8693-4D31-9F88-516670A11A0D}" srcOrd="1" destOrd="0" presId="urn:microsoft.com/office/officeart/2005/8/layout/hierarchy2"/>
    <dgm:cxn modelId="{17EA7538-51DE-4344-8A28-7D3F94322CF6}" type="presParOf" srcId="{4DC9F805-8693-4D31-9F88-516670A11A0D}" destId="{65F2A3C2-DBA4-4E05-B957-62623918B78B}" srcOrd="0" destOrd="0" presId="urn:microsoft.com/office/officeart/2005/8/layout/hierarchy2"/>
    <dgm:cxn modelId="{000C219B-F798-4546-9029-746365F83FD9}" type="presParOf" srcId="{65F2A3C2-DBA4-4E05-B957-62623918B78B}" destId="{19B92519-4070-416B-8875-EA47E3D247E0}" srcOrd="0" destOrd="0" presId="urn:microsoft.com/office/officeart/2005/8/layout/hierarchy2"/>
    <dgm:cxn modelId="{52C59FC7-4C71-4619-8970-97BA1D442FF8}" type="presParOf" srcId="{4DC9F805-8693-4D31-9F88-516670A11A0D}" destId="{948E73C3-FCF1-41D8-8756-1660F63D20BF}" srcOrd="1" destOrd="0" presId="urn:microsoft.com/office/officeart/2005/8/layout/hierarchy2"/>
    <dgm:cxn modelId="{DC975338-E926-48AC-AAF5-0771DFE5C0F9}" type="presParOf" srcId="{948E73C3-FCF1-41D8-8756-1660F63D20BF}" destId="{7A631579-A811-4B03-B85C-57477B4FF41A}" srcOrd="0" destOrd="0" presId="urn:microsoft.com/office/officeart/2005/8/layout/hierarchy2"/>
    <dgm:cxn modelId="{D7E6B43A-2B20-4D38-8541-0B6FDA832800}" type="presParOf" srcId="{948E73C3-FCF1-41D8-8756-1660F63D20BF}" destId="{BE0B2569-D856-4003-AAF3-ADAE6A4D6567}" srcOrd="1" destOrd="0" presId="urn:microsoft.com/office/officeart/2005/8/layout/hierarchy2"/>
    <dgm:cxn modelId="{CB24653E-1A38-421E-8CAD-5A3C6244B109}" type="presParOf" srcId="{F9BA1D49-0EE1-428E-92E2-8921505BD50B}" destId="{37A70904-9E1D-4819-A96A-02E5762C6F65}" srcOrd="6" destOrd="0" presId="urn:microsoft.com/office/officeart/2005/8/layout/hierarchy2"/>
    <dgm:cxn modelId="{239579D1-29DA-4666-8AC9-C1DA9323FEB4}" type="presParOf" srcId="{37A70904-9E1D-4819-A96A-02E5762C6F65}" destId="{A98AE356-84EE-4C11-A315-112500A07F6D}" srcOrd="0" destOrd="0" presId="urn:microsoft.com/office/officeart/2005/8/layout/hierarchy2"/>
    <dgm:cxn modelId="{328C0188-F5BF-4D0B-A57B-AD434515F4CA}" type="presParOf" srcId="{F9BA1D49-0EE1-428E-92E2-8921505BD50B}" destId="{5B04E284-248A-4FDC-86AD-932D0F59A60B}" srcOrd="7" destOrd="0" presId="urn:microsoft.com/office/officeart/2005/8/layout/hierarchy2"/>
    <dgm:cxn modelId="{BA1D2152-DDBE-4BE6-843F-D8204956DA31}" type="presParOf" srcId="{5B04E284-248A-4FDC-86AD-932D0F59A60B}" destId="{A783E3E6-041B-4FE4-8458-6A1A45C6F45C}" srcOrd="0" destOrd="0" presId="urn:microsoft.com/office/officeart/2005/8/layout/hierarchy2"/>
    <dgm:cxn modelId="{E5E848BC-8886-489A-9059-DC9A68104BF6}" type="presParOf" srcId="{5B04E284-248A-4FDC-86AD-932D0F59A60B}" destId="{E7D37FBC-9B63-4B88-BCAE-9E1B2B9506CB}" srcOrd="1" destOrd="0" presId="urn:microsoft.com/office/officeart/2005/8/layout/hierarchy2"/>
    <dgm:cxn modelId="{E1F1B33B-E035-4104-B658-2B7559019583}" type="presParOf" srcId="{E7D37FBC-9B63-4B88-BCAE-9E1B2B9506CB}" destId="{89946D3A-338C-4FAD-A8AB-AA4F95709F51}" srcOrd="0" destOrd="0" presId="urn:microsoft.com/office/officeart/2005/8/layout/hierarchy2"/>
    <dgm:cxn modelId="{2611CA2F-5C9A-4CA1-994A-1B1D4207B280}" type="presParOf" srcId="{89946D3A-338C-4FAD-A8AB-AA4F95709F51}" destId="{92126725-E2FF-41FA-A260-5511D4D66CF1}" srcOrd="0" destOrd="0" presId="urn:microsoft.com/office/officeart/2005/8/layout/hierarchy2"/>
    <dgm:cxn modelId="{CD03D8E3-6322-4CC8-A70F-D0E2FFBFFD0C}" type="presParOf" srcId="{E7D37FBC-9B63-4B88-BCAE-9E1B2B9506CB}" destId="{BE70C56A-2128-4FFE-9061-6A6101491F53}" srcOrd="1" destOrd="0" presId="urn:microsoft.com/office/officeart/2005/8/layout/hierarchy2"/>
    <dgm:cxn modelId="{A149FFBA-FDAF-4197-B286-1DB1E933FF0A}" type="presParOf" srcId="{BE70C56A-2128-4FFE-9061-6A6101491F53}" destId="{A588590E-428C-462B-A807-616CD517C807}" srcOrd="0" destOrd="0" presId="urn:microsoft.com/office/officeart/2005/8/layout/hierarchy2"/>
    <dgm:cxn modelId="{51FFC365-6744-411F-B47C-414A1B2BE799}" type="presParOf" srcId="{BE70C56A-2128-4FFE-9061-6A6101491F53}" destId="{744859FC-330A-4A46-8FD2-7ECE19258BDB}" srcOrd="1" destOrd="0" presId="urn:microsoft.com/office/officeart/2005/8/layout/hierarchy2"/>
    <dgm:cxn modelId="{5E4DE776-D7B9-41C7-BEC3-4B9C3913F263}" type="presParOf" srcId="{577E7B7F-7DFD-443F-AF1E-1B7800220941}" destId="{1E608EEB-1F05-49B5-ACCC-BC7D489AE6EA}" srcOrd="4" destOrd="0" presId="urn:microsoft.com/office/officeart/2005/8/layout/hierarchy2"/>
    <dgm:cxn modelId="{4DC0ACDF-7B70-4925-9300-5EB25E9A6FFB}" type="presParOf" srcId="{1E608EEB-1F05-49B5-ACCC-BC7D489AE6EA}" destId="{EFCF15CB-993B-4FC0-B256-F8F8E78C069C}" srcOrd="0" destOrd="0" presId="urn:microsoft.com/office/officeart/2005/8/layout/hierarchy2"/>
    <dgm:cxn modelId="{C31F8E41-D80B-4C17-ACD8-D4E0AFBEA996}" type="presParOf" srcId="{577E7B7F-7DFD-443F-AF1E-1B7800220941}" destId="{8DE538DA-B7BF-41F0-8EFC-8E1765314A7D}" srcOrd="5" destOrd="0" presId="urn:microsoft.com/office/officeart/2005/8/layout/hierarchy2"/>
    <dgm:cxn modelId="{5D075A63-1B14-4381-B2C9-C2BF1A5D54FE}" type="presParOf" srcId="{8DE538DA-B7BF-41F0-8EFC-8E1765314A7D}" destId="{79213F9D-5CA7-4BB8-9EA2-C3FD0393827D}" srcOrd="0" destOrd="0" presId="urn:microsoft.com/office/officeart/2005/8/layout/hierarchy2"/>
    <dgm:cxn modelId="{D1055ADD-4F29-4DF9-8721-94E0AF7612EA}" type="presParOf" srcId="{8DE538DA-B7BF-41F0-8EFC-8E1765314A7D}" destId="{04551AA7-87A1-492C-864A-DE048B75C7A2}" srcOrd="1" destOrd="0" presId="urn:microsoft.com/office/officeart/2005/8/layout/hierarchy2"/>
    <dgm:cxn modelId="{0341DFCC-D83C-47EA-B958-648601AA4E88}" type="presParOf" srcId="{04551AA7-87A1-492C-864A-DE048B75C7A2}" destId="{36049960-F1A5-41E0-ABF3-0B7E6DE1D221}" srcOrd="0" destOrd="0" presId="urn:microsoft.com/office/officeart/2005/8/layout/hierarchy2"/>
    <dgm:cxn modelId="{6F3C46EE-6141-46C4-8573-2FDA32FB708D}" type="presParOf" srcId="{36049960-F1A5-41E0-ABF3-0B7E6DE1D221}" destId="{0449E37B-DDAA-44AB-9AFD-D0F5BE07AA8E}" srcOrd="0" destOrd="0" presId="urn:microsoft.com/office/officeart/2005/8/layout/hierarchy2"/>
    <dgm:cxn modelId="{CB519445-18B8-44EF-A554-63A713FBF4BA}" type="presParOf" srcId="{04551AA7-87A1-492C-864A-DE048B75C7A2}" destId="{72394F03-1122-4C98-A9CC-D9B647ED5218}" srcOrd="1" destOrd="0" presId="urn:microsoft.com/office/officeart/2005/8/layout/hierarchy2"/>
    <dgm:cxn modelId="{A3F2613B-9F20-4FAC-AE29-E12CCA2ACD7B}" type="presParOf" srcId="{72394F03-1122-4C98-A9CC-D9B647ED5218}" destId="{5FC293CF-AAA4-4841-89CB-587E464D1363}" srcOrd="0" destOrd="0" presId="urn:microsoft.com/office/officeart/2005/8/layout/hierarchy2"/>
    <dgm:cxn modelId="{3A27736B-5891-4EC2-8C3B-CBC3F45CBE9F}" type="presParOf" srcId="{72394F03-1122-4C98-A9CC-D9B647ED5218}" destId="{AE96971B-391D-4336-95E0-EC9363692A01}" srcOrd="1" destOrd="0" presId="urn:microsoft.com/office/officeart/2005/8/layout/hierarchy2"/>
    <dgm:cxn modelId="{634C960F-E5B1-49EA-86AF-53DC0058C95B}" type="presParOf" srcId="{AE96971B-391D-4336-95E0-EC9363692A01}" destId="{EDA4046F-12CF-4BDB-B2AF-04FA9DE55143}" srcOrd="0" destOrd="0" presId="urn:microsoft.com/office/officeart/2005/8/layout/hierarchy2"/>
    <dgm:cxn modelId="{EA7B1801-0D61-41C7-A9A7-42FCD70C1AE9}" type="presParOf" srcId="{EDA4046F-12CF-4BDB-B2AF-04FA9DE55143}" destId="{A154E1B6-74D5-493F-9830-F5B72E322355}" srcOrd="0" destOrd="0" presId="urn:microsoft.com/office/officeart/2005/8/layout/hierarchy2"/>
    <dgm:cxn modelId="{BA6975E4-08DE-4AEC-AE2A-B56D36866EB3}" type="presParOf" srcId="{AE96971B-391D-4336-95E0-EC9363692A01}" destId="{0D25B055-D57A-45E5-BABC-710A576FF479}" srcOrd="1" destOrd="0" presId="urn:microsoft.com/office/officeart/2005/8/layout/hierarchy2"/>
    <dgm:cxn modelId="{E47F7C4C-7987-469F-A3AA-AE7BC7F20AD3}" type="presParOf" srcId="{0D25B055-D57A-45E5-BABC-710A576FF479}" destId="{1BC827B2-C09D-4953-A6F3-E03BCE0539CA}" srcOrd="0" destOrd="0" presId="urn:microsoft.com/office/officeart/2005/8/layout/hierarchy2"/>
    <dgm:cxn modelId="{22197319-41B9-421C-937D-3B17EA5ED628}" type="presParOf" srcId="{0D25B055-D57A-45E5-BABC-710A576FF479}" destId="{6211C168-4FA5-46FB-B1EF-8B529AD8FCC8}" srcOrd="1" destOrd="0" presId="urn:microsoft.com/office/officeart/2005/8/layout/hierarchy2"/>
    <dgm:cxn modelId="{7295C96D-C62B-458F-B9E1-BF85225139F3}" type="presParOf" srcId="{04551AA7-87A1-492C-864A-DE048B75C7A2}" destId="{A69B4D9F-680D-4A3D-92EB-4000B9571BD6}" srcOrd="2" destOrd="0" presId="urn:microsoft.com/office/officeart/2005/8/layout/hierarchy2"/>
    <dgm:cxn modelId="{35FDA893-BD2F-4419-9B6F-6E8152196659}" type="presParOf" srcId="{A69B4D9F-680D-4A3D-92EB-4000B9571BD6}" destId="{0C8A9890-FD4A-4729-8842-FCE0490C96C4}" srcOrd="0" destOrd="0" presId="urn:microsoft.com/office/officeart/2005/8/layout/hierarchy2"/>
    <dgm:cxn modelId="{5D2CA5D6-B935-4A05-9C7F-EA6F2861F57D}" type="presParOf" srcId="{04551AA7-87A1-492C-864A-DE048B75C7A2}" destId="{8554D25E-B344-4D6F-BD8B-2CBE37464E43}" srcOrd="3" destOrd="0" presId="urn:microsoft.com/office/officeart/2005/8/layout/hierarchy2"/>
    <dgm:cxn modelId="{47F07C22-BCD4-431F-A10F-EDA179D3A317}" type="presParOf" srcId="{8554D25E-B344-4D6F-BD8B-2CBE37464E43}" destId="{C9B8CFC2-3431-4A4E-9848-A512193C5E16}" srcOrd="0" destOrd="0" presId="urn:microsoft.com/office/officeart/2005/8/layout/hierarchy2"/>
    <dgm:cxn modelId="{98525747-5524-44F6-B862-0493F83CD5B8}" type="presParOf" srcId="{8554D25E-B344-4D6F-BD8B-2CBE37464E43}" destId="{1B5F6367-FE1C-4BB1-B8EA-4C279CF79AA2}" srcOrd="1" destOrd="0" presId="urn:microsoft.com/office/officeart/2005/8/layout/hierarchy2"/>
    <dgm:cxn modelId="{A9360992-AC68-417D-9FE0-7D45DDF06464}" type="presParOf" srcId="{1B5F6367-FE1C-4BB1-B8EA-4C279CF79AA2}" destId="{2B249225-C17C-4F2E-9E43-AC114DB1DEA7}" srcOrd="0" destOrd="0" presId="urn:microsoft.com/office/officeart/2005/8/layout/hierarchy2"/>
    <dgm:cxn modelId="{642B4A9F-89DF-4ABB-98DF-D8B289519A27}" type="presParOf" srcId="{2B249225-C17C-4F2E-9E43-AC114DB1DEA7}" destId="{033E5D43-C41F-4DF8-97AB-241FEBB75D1A}" srcOrd="0" destOrd="0" presId="urn:microsoft.com/office/officeart/2005/8/layout/hierarchy2"/>
    <dgm:cxn modelId="{66320E92-7745-4E0E-B16C-0B6022B6FF76}" type="presParOf" srcId="{1B5F6367-FE1C-4BB1-B8EA-4C279CF79AA2}" destId="{91202B0B-4977-470D-A6DC-3B29D1184747}" srcOrd="1" destOrd="0" presId="urn:microsoft.com/office/officeart/2005/8/layout/hierarchy2"/>
    <dgm:cxn modelId="{1E554B2F-CD73-414F-A6B6-C7FA148F893E}" type="presParOf" srcId="{91202B0B-4977-470D-A6DC-3B29D1184747}" destId="{7017BE61-60B7-4A97-A2BE-AF751EAC1E12}" srcOrd="0" destOrd="0" presId="urn:microsoft.com/office/officeart/2005/8/layout/hierarchy2"/>
    <dgm:cxn modelId="{09FF08B3-BEFE-4A6E-B63B-3B9DA3EFAC41}" type="presParOf" srcId="{91202B0B-4977-470D-A6DC-3B29D1184747}" destId="{417C4E14-3C0D-447D-ACA2-F571EED6D318}" srcOrd="1" destOrd="0" presId="urn:microsoft.com/office/officeart/2005/8/layout/hierarchy2"/>
    <dgm:cxn modelId="{4F61E2EE-E2E7-4175-9BA7-47585EEABBE0}" type="presParOf" srcId="{04551AA7-87A1-492C-864A-DE048B75C7A2}" destId="{BC097BB0-3427-41CE-BF59-319770C36FFA}" srcOrd="4" destOrd="0" presId="urn:microsoft.com/office/officeart/2005/8/layout/hierarchy2"/>
    <dgm:cxn modelId="{17C7AA7F-973F-4772-B923-C3191B39E6E5}" type="presParOf" srcId="{BC097BB0-3427-41CE-BF59-319770C36FFA}" destId="{8197739C-A561-4D4C-B01D-6CC49B9512B7}" srcOrd="0" destOrd="0" presId="urn:microsoft.com/office/officeart/2005/8/layout/hierarchy2"/>
    <dgm:cxn modelId="{B8768040-204E-4E9D-BDFD-38B874F6C9CB}" type="presParOf" srcId="{04551AA7-87A1-492C-864A-DE048B75C7A2}" destId="{8A2BB8F6-5676-49CC-809F-2A7859A6B6D5}" srcOrd="5" destOrd="0" presId="urn:microsoft.com/office/officeart/2005/8/layout/hierarchy2"/>
    <dgm:cxn modelId="{6EEC0864-63EC-4F39-A825-D9788C2B40BF}" type="presParOf" srcId="{8A2BB8F6-5676-49CC-809F-2A7859A6B6D5}" destId="{56B2278D-EF59-4AAD-B650-0828B3F772F5}" srcOrd="0" destOrd="0" presId="urn:microsoft.com/office/officeart/2005/8/layout/hierarchy2"/>
    <dgm:cxn modelId="{D43CE4BE-A510-4E62-A2C1-6174F4288FC3}" type="presParOf" srcId="{8A2BB8F6-5676-49CC-809F-2A7859A6B6D5}" destId="{F304F54D-C8A0-4928-A7B2-1B8D21D83E67}" srcOrd="1" destOrd="0" presId="urn:microsoft.com/office/officeart/2005/8/layout/hierarchy2"/>
    <dgm:cxn modelId="{95AE3486-0DF2-49AC-8C0D-DC19DC0E37CC}" type="presParOf" srcId="{F304F54D-C8A0-4928-A7B2-1B8D21D83E67}" destId="{18D605B9-A304-440A-88F7-4337705122B9}" srcOrd="0" destOrd="0" presId="urn:microsoft.com/office/officeart/2005/8/layout/hierarchy2"/>
    <dgm:cxn modelId="{422B04A4-C91B-41A4-A321-BC59CF30164C}" type="presParOf" srcId="{18D605B9-A304-440A-88F7-4337705122B9}" destId="{BEFF4874-F11C-4E43-AE77-C4485DEFC48B}" srcOrd="0" destOrd="0" presId="urn:microsoft.com/office/officeart/2005/8/layout/hierarchy2"/>
    <dgm:cxn modelId="{79F67050-9C38-4488-9B70-3A5B8977E520}" type="presParOf" srcId="{F304F54D-C8A0-4928-A7B2-1B8D21D83E67}" destId="{DEDA118A-ED49-4FBD-B8D5-AE65301E5A41}" srcOrd="1" destOrd="0" presId="urn:microsoft.com/office/officeart/2005/8/layout/hierarchy2"/>
    <dgm:cxn modelId="{051CA593-3965-436F-9218-2A42425DCA5A}" type="presParOf" srcId="{DEDA118A-ED49-4FBD-B8D5-AE65301E5A41}" destId="{6FD58D79-670F-4773-A08F-018E2F247713}" srcOrd="0" destOrd="0" presId="urn:microsoft.com/office/officeart/2005/8/layout/hierarchy2"/>
    <dgm:cxn modelId="{F7DFC84B-2663-4B52-B0C8-74E5B596DDC7}" type="presParOf" srcId="{DEDA118A-ED49-4FBD-B8D5-AE65301E5A41}" destId="{9582ABD9-E1F9-44A5-8850-20431E968C93}" srcOrd="1" destOrd="0" presId="urn:microsoft.com/office/officeart/2005/8/layout/hierarchy2"/>
    <dgm:cxn modelId="{7FD73B2B-191E-42A0-BE87-D430DD83AA7E}" type="presParOf" srcId="{04551AA7-87A1-492C-864A-DE048B75C7A2}" destId="{429144BF-A810-4029-A5AC-8D7A503A6BD2}" srcOrd="6" destOrd="0" presId="urn:microsoft.com/office/officeart/2005/8/layout/hierarchy2"/>
    <dgm:cxn modelId="{B6183335-E692-4DF1-8997-73DA987FBF5E}" type="presParOf" srcId="{429144BF-A810-4029-A5AC-8D7A503A6BD2}" destId="{F549AE01-B6F8-4B7C-8E8B-9E9BA05F293B}" srcOrd="0" destOrd="0" presId="urn:microsoft.com/office/officeart/2005/8/layout/hierarchy2"/>
    <dgm:cxn modelId="{A85FBB9B-4456-49FA-AB3F-C67174D4FE04}" type="presParOf" srcId="{04551AA7-87A1-492C-864A-DE048B75C7A2}" destId="{A6923EA6-053D-4C86-9A69-67A6983CBF73}" srcOrd="7" destOrd="0" presId="urn:microsoft.com/office/officeart/2005/8/layout/hierarchy2"/>
    <dgm:cxn modelId="{00E27D63-1996-4479-B2C4-0BA4223DF8BB}" type="presParOf" srcId="{A6923EA6-053D-4C86-9A69-67A6983CBF73}" destId="{83253C2C-7DBF-4C0E-A9E8-ABB62CB1DFD1}" srcOrd="0" destOrd="0" presId="urn:microsoft.com/office/officeart/2005/8/layout/hierarchy2"/>
    <dgm:cxn modelId="{0D339E2B-F262-40D9-A14E-0502A799D00C}" type="presParOf" srcId="{A6923EA6-053D-4C86-9A69-67A6983CBF73}" destId="{B7FA550F-65CE-42FA-A8A3-A764A27CBBAE}" srcOrd="1" destOrd="0" presId="urn:microsoft.com/office/officeart/2005/8/layout/hierarchy2"/>
    <dgm:cxn modelId="{4EC256BA-224D-4F31-8AA7-669FE430D0CE}" type="presParOf" srcId="{B7FA550F-65CE-42FA-A8A3-A764A27CBBAE}" destId="{0F411E57-9788-4304-871F-355F41CD6519}" srcOrd="0" destOrd="0" presId="urn:microsoft.com/office/officeart/2005/8/layout/hierarchy2"/>
    <dgm:cxn modelId="{24019068-1E4F-44A6-9224-6B2ED5324A5B}" type="presParOf" srcId="{0F411E57-9788-4304-871F-355F41CD6519}" destId="{591DC7F7-F063-4C1F-A690-080C33A255AD}" srcOrd="0" destOrd="0" presId="urn:microsoft.com/office/officeart/2005/8/layout/hierarchy2"/>
    <dgm:cxn modelId="{A7D93797-E334-4604-9B0A-0D0231420041}" type="presParOf" srcId="{B7FA550F-65CE-42FA-A8A3-A764A27CBBAE}" destId="{50437FEF-C00B-42DB-A2F4-BF08F0387C1F}" srcOrd="1" destOrd="0" presId="urn:microsoft.com/office/officeart/2005/8/layout/hierarchy2"/>
    <dgm:cxn modelId="{CA385065-A4AA-4369-9325-A37AD5E796FC}" type="presParOf" srcId="{50437FEF-C00B-42DB-A2F4-BF08F0387C1F}" destId="{D637AF3B-13CC-414D-A105-D59FE0D18F61}" srcOrd="0" destOrd="0" presId="urn:microsoft.com/office/officeart/2005/8/layout/hierarchy2"/>
    <dgm:cxn modelId="{24BED8C0-799B-4EA9-9B7E-4032A0897E52}" type="presParOf" srcId="{50437FEF-C00B-42DB-A2F4-BF08F0387C1F}" destId="{A3E3D177-718C-4C31-BA96-0F38AB09C831}" srcOrd="1" destOrd="0" presId="urn:microsoft.com/office/officeart/2005/8/layout/hierarchy2"/>
    <dgm:cxn modelId="{CBDAA5CC-82E8-45E7-ADD7-8FC8D129C490}" type="presParOf" srcId="{04551AA7-87A1-492C-864A-DE048B75C7A2}" destId="{0F42AA78-956A-4423-9CB2-56D1401DD026}" srcOrd="8" destOrd="0" presId="urn:microsoft.com/office/officeart/2005/8/layout/hierarchy2"/>
    <dgm:cxn modelId="{7FCE1D24-D751-414F-8FB8-6A076986D6FB}" type="presParOf" srcId="{0F42AA78-956A-4423-9CB2-56D1401DD026}" destId="{B82B0961-13A7-4633-B156-73A7CDB14B38}" srcOrd="0" destOrd="0" presId="urn:microsoft.com/office/officeart/2005/8/layout/hierarchy2"/>
    <dgm:cxn modelId="{FCF7047B-342E-42F2-AD62-03268C625E02}" type="presParOf" srcId="{04551AA7-87A1-492C-864A-DE048B75C7A2}" destId="{B10EFAC2-1EBD-486C-8223-540A0FD0C9CB}" srcOrd="9" destOrd="0" presId="urn:microsoft.com/office/officeart/2005/8/layout/hierarchy2"/>
    <dgm:cxn modelId="{CC12DB74-03BF-409D-9E26-708FA36EB5EF}" type="presParOf" srcId="{B10EFAC2-1EBD-486C-8223-540A0FD0C9CB}" destId="{37A15FBE-4B0F-4EDA-873F-2F348E12C4B4}" srcOrd="0" destOrd="0" presId="urn:microsoft.com/office/officeart/2005/8/layout/hierarchy2"/>
    <dgm:cxn modelId="{61110348-CEC5-46DC-985B-681F87A0F119}" type="presParOf" srcId="{B10EFAC2-1EBD-486C-8223-540A0FD0C9CB}" destId="{02942C7F-3693-4C5E-B273-32ADD5F5D35C}" srcOrd="1" destOrd="0" presId="urn:microsoft.com/office/officeart/2005/8/layout/hierarchy2"/>
    <dgm:cxn modelId="{DD2CE7F9-6807-4294-9716-945CF9E669E9}" type="presParOf" srcId="{02942C7F-3693-4C5E-B273-32ADD5F5D35C}" destId="{5E74BAFB-AFAE-407E-97EE-6775718345AB}" srcOrd="0" destOrd="0" presId="urn:microsoft.com/office/officeart/2005/8/layout/hierarchy2"/>
    <dgm:cxn modelId="{AD82BEC3-A309-48E4-84A2-38A95AED926E}" type="presParOf" srcId="{5E74BAFB-AFAE-407E-97EE-6775718345AB}" destId="{08238DD1-056E-4485-840C-C6A330186300}" srcOrd="0" destOrd="0" presId="urn:microsoft.com/office/officeart/2005/8/layout/hierarchy2"/>
    <dgm:cxn modelId="{E9D24FD6-E289-4FDE-95DB-AB058B5ABC29}" type="presParOf" srcId="{02942C7F-3693-4C5E-B273-32ADD5F5D35C}" destId="{4D034D15-842B-4588-B6E7-2C029C74ACD7}" srcOrd="1" destOrd="0" presId="urn:microsoft.com/office/officeart/2005/8/layout/hierarchy2"/>
    <dgm:cxn modelId="{10A5856D-D2CE-49E2-A8AC-208F1A10BD68}" type="presParOf" srcId="{4D034D15-842B-4588-B6E7-2C029C74ACD7}" destId="{7E403D27-8A4A-4C32-AEAE-DE3BFB3D794E}" srcOrd="0" destOrd="0" presId="urn:microsoft.com/office/officeart/2005/8/layout/hierarchy2"/>
    <dgm:cxn modelId="{363473F6-991A-49D3-A1E7-98238078DB3B}" type="presParOf" srcId="{4D034D15-842B-4588-B6E7-2C029C74ACD7}" destId="{F8E0D8A2-E9B5-4651-9C6A-3A9618385B4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CD696-43B9-4392-AE4D-19D2455BD74D}">
      <dsp:nvSpPr>
        <dsp:cNvPr id="0" name=""/>
        <dsp:cNvSpPr/>
      </dsp:nvSpPr>
      <dsp:spPr>
        <a:xfrm>
          <a:off x="0" y="2545626"/>
          <a:ext cx="1627663" cy="1627199"/>
        </a:xfrm>
        <a:prstGeom prst="ellipse">
          <a:avLst/>
        </a:prstGeom>
        <a:solidFill>
          <a:srgbClr val="404040">
            <a:alpha val="70000"/>
          </a:srgb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300" kern="1200">
              <a:solidFill>
                <a:schemeClr val="bg1"/>
              </a:solidFill>
              <a:latin typeface="+mj-lt"/>
            </a:rPr>
            <a:t>ICR</a:t>
          </a:r>
        </a:p>
      </dsp:txBody>
      <dsp:txXfrm>
        <a:off x="238366" y="2783924"/>
        <a:ext cx="1150931" cy="1150603"/>
      </dsp:txXfrm>
    </dsp:sp>
    <dsp:sp modelId="{66475646-AC56-4E18-9F44-621DD9CCD051}">
      <dsp:nvSpPr>
        <dsp:cNvPr id="0" name=""/>
        <dsp:cNvSpPr/>
      </dsp:nvSpPr>
      <dsp:spPr>
        <a:xfrm rot="17037407">
          <a:off x="770294" y="2257132"/>
          <a:ext cx="2259772" cy="11129"/>
        </a:xfrm>
        <a:prstGeom prst="upArrow">
          <a:avLst/>
        </a:prstGeom>
        <a:noFill/>
        <a:ln w="12700" cap="flat" cmpd="sng" algn="ctr">
          <a:solidFill>
            <a:srgbClr val="404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800" kern="1200"/>
        </a:p>
      </dsp:txBody>
      <dsp:txXfrm>
        <a:off x="1843686" y="2206202"/>
        <a:ext cx="112988" cy="112988"/>
      </dsp:txXfrm>
    </dsp:sp>
    <dsp:sp modelId="{2E65B24A-6748-4C57-A648-A52F71F5DDFF}">
      <dsp:nvSpPr>
        <dsp:cNvPr id="0" name=""/>
        <dsp:cNvSpPr/>
      </dsp:nvSpPr>
      <dsp:spPr>
        <a:xfrm>
          <a:off x="2172697" y="736341"/>
          <a:ext cx="2151600" cy="859651"/>
        </a:xfrm>
        <a:prstGeom prst="roundRect">
          <a:avLst>
            <a:gd name="adj" fmla="val 10000"/>
          </a:avLst>
        </a:prstGeom>
        <a:solidFill>
          <a:srgbClr val="006CB7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/>
            <a:t>Productividad</a:t>
          </a:r>
        </a:p>
      </dsp:txBody>
      <dsp:txXfrm>
        <a:off x="2197875" y="761519"/>
        <a:ext cx="2101244" cy="809295"/>
      </dsp:txXfrm>
    </dsp:sp>
    <dsp:sp modelId="{34A85A2E-EEB5-43CD-AB7B-FA03BF2457E9}">
      <dsp:nvSpPr>
        <dsp:cNvPr id="0" name=""/>
        <dsp:cNvSpPr/>
      </dsp:nvSpPr>
      <dsp:spPr>
        <a:xfrm rot="18984408">
          <a:off x="4139246" y="697861"/>
          <a:ext cx="1342185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1342185" y="5564"/>
              </a:lnTo>
            </a:path>
          </a:pathLst>
        </a:custGeom>
        <a:noFill/>
        <a:ln w="12700" cap="flat" cmpd="sng" algn="ctr">
          <a:solidFill>
            <a:srgbClr val="404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76784" y="669871"/>
        <a:ext cx="67109" cy="67109"/>
      </dsp:txXfrm>
    </dsp:sp>
    <dsp:sp modelId="{CF25FA02-0A1C-4306-9424-8A6C48BAFC4D}">
      <dsp:nvSpPr>
        <dsp:cNvPr id="0" name=""/>
        <dsp:cNvSpPr/>
      </dsp:nvSpPr>
      <dsp:spPr>
        <a:xfrm>
          <a:off x="5296380" y="31712"/>
          <a:ext cx="2425412" cy="417945"/>
        </a:xfrm>
        <a:prstGeom prst="roundRect">
          <a:avLst>
            <a:gd name="adj" fmla="val 10000"/>
          </a:avLst>
        </a:prstGeom>
        <a:solidFill>
          <a:srgbClr val="00497A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Mercado laboral</a:t>
          </a:r>
        </a:p>
      </dsp:txBody>
      <dsp:txXfrm>
        <a:off x="5308621" y="43953"/>
        <a:ext cx="2400930" cy="393463"/>
      </dsp:txXfrm>
    </dsp:sp>
    <dsp:sp modelId="{08FB9F6F-2D04-4BDB-8618-1289AF33DB6D}">
      <dsp:nvSpPr>
        <dsp:cNvPr id="0" name=""/>
        <dsp:cNvSpPr/>
      </dsp:nvSpPr>
      <dsp:spPr>
        <a:xfrm>
          <a:off x="7721793" y="235120"/>
          <a:ext cx="289652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9652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9378" y="233444"/>
        <a:ext cx="14482" cy="14482"/>
      </dsp:txXfrm>
    </dsp:sp>
    <dsp:sp modelId="{D5141D85-2477-4CFC-8457-ABF24212872B}">
      <dsp:nvSpPr>
        <dsp:cNvPr id="0" name=""/>
        <dsp:cNvSpPr/>
      </dsp:nvSpPr>
      <dsp:spPr>
        <a:xfrm>
          <a:off x="8011446" y="31712"/>
          <a:ext cx="835890" cy="417945"/>
        </a:xfrm>
        <a:prstGeom prst="roundRect">
          <a:avLst>
            <a:gd name="adj" fmla="val 10000"/>
          </a:avLst>
        </a:prstGeom>
        <a:solidFill>
          <a:srgbClr val="006EB8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34%</a:t>
          </a:r>
        </a:p>
      </dsp:txBody>
      <dsp:txXfrm>
        <a:off x="8023687" y="43953"/>
        <a:ext cx="811408" cy="393463"/>
      </dsp:txXfrm>
    </dsp:sp>
    <dsp:sp modelId="{17103F58-07CE-4A3C-8031-4A42387413CB}">
      <dsp:nvSpPr>
        <dsp:cNvPr id="0" name=""/>
        <dsp:cNvSpPr/>
      </dsp:nvSpPr>
      <dsp:spPr>
        <a:xfrm rot="20038110">
          <a:off x="4269217" y="922323"/>
          <a:ext cx="1085887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1085887" y="55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85014" y="900740"/>
        <a:ext cx="54294" cy="54294"/>
      </dsp:txXfrm>
    </dsp:sp>
    <dsp:sp modelId="{8A917A7E-73C4-435D-9C64-5A7E090B6B06}">
      <dsp:nvSpPr>
        <dsp:cNvPr id="0" name=""/>
        <dsp:cNvSpPr/>
      </dsp:nvSpPr>
      <dsp:spPr>
        <a:xfrm>
          <a:off x="5300025" y="480636"/>
          <a:ext cx="2424886" cy="417945"/>
        </a:xfrm>
        <a:prstGeom prst="roundRect">
          <a:avLst>
            <a:gd name="adj" fmla="val 10000"/>
          </a:avLst>
        </a:prstGeom>
        <a:solidFill>
          <a:srgbClr val="00497A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Producción</a:t>
          </a:r>
          <a:endParaRPr lang="es-CL" sz="1600" b="1" kern="1200" dirty="0"/>
        </a:p>
      </dsp:txBody>
      <dsp:txXfrm>
        <a:off x="5312266" y="492877"/>
        <a:ext cx="2400404" cy="393463"/>
      </dsp:txXfrm>
    </dsp:sp>
    <dsp:sp modelId="{9FF869ED-44F5-442C-9A7F-E6E750BA9097}">
      <dsp:nvSpPr>
        <dsp:cNvPr id="0" name=""/>
        <dsp:cNvSpPr/>
      </dsp:nvSpPr>
      <dsp:spPr>
        <a:xfrm rot="67156">
          <a:off x="7724884" y="686794"/>
          <a:ext cx="281573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573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685319"/>
        <a:ext cx="14078" cy="14078"/>
      </dsp:txXfrm>
    </dsp:sp>
    <dsp:sp modelId="{2BC805DD-F503-4E2B-964D-4DE82C1348B0}">
      <dsp:nvSpPr>
        <dsp:cNvPr id="0" name=""/>
        <dsp:cNvSpPr/>
      </dsp:nvSpPr>
      <dsp:spPr>
        <a:xfrm>
          <a:off x="8006431" y="486136"/>
          <a:ext cx="835890" cy="417945"/>
        </a:xfrm>
        <a:prstGeom prst="roundRect">
          <a:avLst>
            <a:gd name="adj" fmla="val 10000"/>
          </a:avLst>
        </a:prstGeom>
        <a:solidFill>
          <a:srgbClr val="006EB8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19%</a:t>
          </a:r>
        </a:p>
      </dsp:txBody>
      <dsp:txXfrm>
        <a:off x="8018672" y="498377"/>
        <a:ext cx="811408" cy="393463"/>
      </dsp:txXfrm>
    </dsp:sp>
    <dsp:sp modelId="{2B968345-948E-484B-B7CA-3CBD18FBFA2B}">
      <dsp:nvSpPr>
        <dsp:cNvPr id="0" name=""/>
        <dsp:cNvSpPr/>
      </dsp:nvSpPr>
      <dsp:spPr>
        <a:xfrm rot="8408">
          <a:off x="4324296" y="1161795"/>
          <a:ext cx="975730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975730" y="55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87768" y="1142967"/>
        <a:ext cx="48786" cy="48786"/>
      </dsp:txXfrm>
    </dsp:sp>
    <dsp:sp modelId="{8B88AFA7-A3C3-4F72-8E2E-F6A2495FDDD4}">
      <dsp:nvSpPr>
        <dsp:cNvPr id="0" name=""/>
        <dsp:cNvSpPr/>
      </dsp:nvSpPr>
      <dsp:spPr>
        <a:xfrm>
          <a:off x="5300025" y="959580"/>
          <a:ext cx="2424886" cy="417945"/>
        </a:xfrm>
        <a:prstGeom prst="roundRect">
          <a:avLst>
            <a:gd name="adj" fmla="val 10000"/>
          </a:avLst>
        </a:prstGeom>
        <a:solidFill>
          <a:srgbClr val="00497A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>
              <a:latin typeface="Calibri" panose="020F0502020204030204" pitchFamily="34" charset="0"/>
              <a:cs typeface="Calibri" panose="020F0502020204030204" pitchFamily="34" charset="0"/>
            </a:rPr>
            <a:t>Acción del Estado</a:t>
          </a:r>
          <a:endParaRPr lang="es-CL" sz="1600" b="1" kern="1200"/>
        </a:p>
      </dsp:txBody>
      <dsp:txXfrm>
        <a:off x="5312266" y="971821"/>
        <a:ext cx="2400404" cy="393463"/>
      </dsp:txXfrm>
    </dsp:sp>
    <dsp:sp modelId="{F6BE15B8-2455-4631-A84B-656DC785EFE7}">
      <dsp:nvSpPr>
        <dsp:cNvPr id="0" name=""/>
        <dsp:cNvSpPr/>
      </dsp:nvSpPr>
      <dsp:spPr>
        <a:xfrm rot="87815">
          <a:off x="7724865" y="1166585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1165109"/>
        <a:ext cx="14080" cy="14080"/>
      </dsp:txXfrm>
    </dsp:sp>
    <dsp:sp modelId="{37967534-924B-4177-91D4-1B2499A8B2F7}">
      <dsp:nvSpPr>
        <dsp:cNvPr id="0" name=""/>
        <dsp:cNvSpPr/>
      </dsp:nvSpPr>
      <dsp:spPr>
        <a:xfrm>
          <a:off x="8006431" y="966773"/>
          <a:ext cx="835890" cy="417945"/>
        </a:xfrm>
        <a:prstGeom prst="roundRect">
          <a:avLst>
            <a:gd name="adj" fmla="val 10000"/>
          </a:avLst>
        </a:prstGeom>
        <a:solidFill>
          <a:srgbClr val="006EB8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18%</a:t>
          </a:r>
        </a:p>
      </dsp:txBody>
      <dsp:txXfrm>
        <a:off x="8018672" y="979014"/>
        <a:ext cx="811408" cy="393463"/>
      </dsp:txXfrm>
    </dsp:sp>
    <dsp:sp modelId="{E1A8706C-E30F-45ED-9BB9-06B362456FB2}">
      <dsp:nvSpPr>
        <dsp:cNvPr id="0" name=""/>
        <dsp:cNvSpPr/>
      </dsp:nvSpPr>
      <dsp:spPr>
        <a:xfrm rot="1580234">
          <a:off x="4267791" y="1402114"/>
          <a:ext cx="1088740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1088740" y="5564"/>
              </a:lnTo>
            </a:path>
          </a:pathLst>
        </a:custGeom>
        <a:noFill/>
        <a:ln w="12700" cap="flat" cmpd="sng" algn="ctr">
          <a:solidFill>
            <a:srgbClr val="404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84943" y="1380460"/>
        <a:ext cx="54437" cy="54437"/>
      </dsp:txXfrm>
    </dsp:sp>
    <dsp:sp modelId="{524E1BD3-1BE8-4B5B-B2A3-9E81DA62A09B}">
      <dsp:nvSpPr>
        <dsp:cNvPr id="0" name=""/>
        <dsp:cNvSpPr/>
      </dsp:nvSpPr>
      <dsp:spPr>
        <a:xfrm>
          <a:off x="5300025" y="1440218"/>
          <a:ext cx="2424886" cy="417945"/>
        </a:xfrm>
        <a:prstGeom prst="roundRect">
          <a:avLst>
            <a:gd name="adj" fmla="val 10000"/>
          </a:avLst>
        </a:prstGeom>
        <a:solidFill>
          <a:srgbClr val="00497A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/>
            <a:t>Innovación</a:t>
          </a:r>
        </a:p>
      </dsp:txBody>
      <dsp:txXfrm>
        <a:off x="5312266" y="1452459"/>
        <a:ext cx="2400404" cy="393463"/>
      </dsp:txXfrm>
    </dsp:sp>
    <dsp:sp modelId="{2DA0B646-127A-45ED-A801-9DE0BEF3F4A3}">
      <dsp:nvSpPr>
        <dsp:cNvPr id="0" name=""/>
        <dsp:cNvSpPr/>
      </dsp:nvSpPr>
      <dsp:spPr>
        <a:xfrm rot="87815">
          <a:off x="7724865" y="1647222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1645747"/>
        <a:ext cx="14080" cy="14080"/>
      </dsp:txXfrm>
    </dsp:sp>
    <dsp:sp modelId="{AB8D968A-EC23-47AC-A768-4B1FCEDBA291}">
      <dsp:nvSpPr>
        <dsp:cNvPr id="0" name=""/>
        <dsp:cNvSpPr/>
      </dsp:nvSpPr>
      <dsp:spPr>
        <a:xfrm>
          <a:off x="8006431" y="1447411"/>
          <a:ext cx="835890" cy="417945"/>
        </a:xfrm>
        <a:prstGeom prst="roundRect">
          <a:avLst>
            <a:gd name="adj" fmla="val 10000"/>
          </a:avLst>
        </a:prstGeom>
        <a:solidFill>
          <a:srgbClr val="006EB8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16%</a:t>
          </a:r>
        </a:p>
      </dsp:txBody>
      <dsp:txXfrm>
        <a:off x="8018672" y="1459652"/>
        <a:ext cx="811408" cy="393463"/>
      </dsp:txXfrm>
    </dsp:sp>
    <dsp:sp modelId="{55FCFE18-2390-4483-9DB5-B2489B96DE4E}">
      <dsp:nvSpPr>
        <dsp:cNvPr id="0" name=""/>
        <dsp:cNvSpPr/>
      </dsp:nvSpPr>
      <dsp:spPr>
        <a:xfrm rot="2678612">
          <a:off x="4126471" y="1642433"/>
          <a:ext cx="137138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1371381" y="55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77877" y="1613713"/>
        <a:ext cx="68569" cy="68569"/>
      </dsp:txXfrm>
    </dsp:sp>
    <dsp:sp modelId="{1963401D-41A6-4189-AE66-0CE43571736F}">
      <dsp:nvSpPr>
        <dsp:cNvPr id="0" name=""/>
        <dsp:cNvSpPr/>
      </dsp:nvSpPr>
      <dsp:spPr>
        <a:xfrm>
          <a:off x="5300025" y="1920855"/>
          <a:ext cx="2424886" cy="417945"/>
        </a:xfrm>
        <a:prstGeom prst="roundRect">
          <a:avLst>
            <a:gd name="adj" fmla="val 10000"/>
          </a:avLst>
        </a:prstGeom>
        <a:solidFill>
          <a:srgbClr val="00497A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/>
            <a:t>Factor empresarial</a:t>
          </a:r>
          <a:endParaRPr lang="es-CL" sz="1600" b="1" kern="1200"/>
        </a:p>
      </dsp:txBody>
      <dsp:txXfrm>
        <a:off x="5312266" y="1933096"/>
        <a:ext cx="2400404" cy="393463"/>
      </dsp:txXfrm>
    </dsp:sp>
    <dsp:sp modelId="{7BA73CCB-61A8-472F-807D-04D7E718C12D}">
      <dsp:nvSpPr>
        <dsp:cNvPr id="0" name=""/>
        <dsp:cNvSpPr/>
      </dsp:nvSpPr>
      <dsp:spPr>
        <a:xfrm rot="87815">
          <a:off x="7724865" y="2127860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2126384"/>
        <a:ext cx="14080" cy="14080"/>
      </dsp:txXfrm>
    </dsp:sp>
    <dsp:sp modelId="{92BEE854-DEAD-4641-8915-918C6198EB43}">
      <dsp:nvSpPr>
        <dsp:cNvPr id="0" name=""/>
        <dsp:cNvSpPr/>
      </dsp:nvSpPr>
      <dsp:spPr>
        <a:xfrm>
          <a:off x="8006431" y="1928048"/>
          <a:ext cx="835890" cy="417945"/>
        </a:xfrm>
        <a:prstGeom prst="roundRect">
          <a:avLst>
            <a:gd name="adj" fmla="val 10000"/>
          </a:avLst>
        </a:prstGeom>
        <a:solidFill>
          <a:srgbClr val="006EB8">
            <a:alpha val="6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13%</a:t>
          </a:r>
        </a:p>
      </dsp:txBody>
      <dsp:txXfrm>
        <a:off x="8018672" y="1940289"/>
        <a:ext cx="811408" cy="393463"/>
      </dsp:txXfrm>
    </dsp:sp>
    <dsp:sp modelId="{7C30A7A2-7C24-47C0-99C9-43A148224283}">
      <dsp:nvSpPr>
        <dsp:cNvPr id="0" name=""/>
        <dsp:cNvSpPr/>
      </dsp:nvSpPr>
      <dsp:spPr>
        <a:xfrm rot="20956475">
          <a:off x="1622818" y="3302044"/>
          <a:ext cx="554725" cy="11129"/>
        </a:xfrm>
        <a:prstGeom prst="upArrow">
          <a:avLst/>
        </a:prstGeom>
        <a:noFill/>
        <a:ln w="12700" cap="flat" cmpd="sng" algn="ctr">
          <a:solidFill>
            <a:srgbClr val="404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1886312" y="3293740"/>
        <a:ext cx="27736" cy="27736"/>
      </dsp:txXfrm>
    </dsp:sp>
    <dsp:sp modelId="{6EE6D2AD-271A-4439-BDD4-50D44E2BD689}">
      <dsp:nvSpPr>
        <dsp:cNvPr id="0" name=""/>
        <dsp:cNvSpPr/>
      </dsp:nvSpPr>
      <dsp:spPr>
        <a:xfrm>
          <a:off x="2172697" y="2826165"/>
          <a:ext cx="2151600" cy="859651"/>
        </a:xfrm>
        <a:prstGeom prst="roundRect">
          <a:avLst>
            <a:gd name="adj" fmla="val 10000"/>
          </a:avLst>
        </a:prstGeom>
        <a:solidFill>
          <a:srgbClr val="00A8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/>
            <a:t>Sustentabilidad</a:t>
          </a:r>
        </a:p>
      </dsp:txBody>
      <dsp:txXfrm>
        <a:off x="2197875" y="2851343"/>
        <a:ext cx="2101244" cy="809295"/>
      </dsp:txXfrm>
    </dsp:sp>
    <dsp:sp modelId="{EE4A154C-286E-41F1-AB68-947F464BA96D}">
      <dsp:nvSpPr>
        <dsp:cNvPr id="0" name=""/>
        <dsp:cNvSpPr/>
      </dsp:nvSpPr>
      <dsp:spPr>
        <a:xfrm rot="19590722">
          <a:off x="4227194" y="2927663"/>
          <a:ext cx="1169934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1169934" y="55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82913" y="2903979"/>
        <a:ext cx="58496" cy="58496"/>
      </dsp:txXfrm>
    </dsp:sp>
    <dsp:sp modelId="{714CBC37-5AC2-44B5-8B0E-7CDA11744323}">
      <dsp:nvSpPr>
        <dsp:cNvPr id="0" name=""/>
        <dsp:cNvSpPr/>
      </dsp:nvSpPr>
      <dsp:spPr>
        <a:xfrm>
          <a:off x="5300025" y="2401492"/>
          <a:ext cx="2424886" cy="417945"/>
        </a:xfrm>
        <a:prstGeom prst="roundRect">
          <a:avLst>
            <a:gd name="adj" fmla="val 10000"/>
          </a:avLst>
        </a:prstGeom>
        <a:solidFill>
          <a:srgbClr val="008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Capital </a:t>
          </a:r>
          <a:r>
            <a:rPr lang="es-CL" sz="1600" kern="1200" dirty="0"/>
            <a:t>humano</a:t>
          </a:r>
        </a:p>
      </dsp:txBody>
      <dsp:txXfrm>
        <a:off x="5312266" y="2413733"/>
        <a:ext cx="2400404" cy="393463"/>
      </dsp:txXfrm>
    </dsp:sp>
    <dsp:sp modelId="{576E06A7-7CC0-42CD-9F6D-B273C2F7A53F}">
      <dsp:nvSpPr>
        <dsp:cNvPr id="0" name=""/>
        <dsp:cNvSpPr/>
      </dsp:nvSpPr>
      <dsp:spPr>
        <a:xfrm rot="87815">
          <a:off x="7724865" y="2608497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2607021"/>
        <a:ext cx="14080" cy="14080"/>
      </dsp:txXfrm>
    </dsp:sp>
    <dsp:sp modelId="{68DB81AE-3287-4005-971B-4824E5D6DD01}">
      <dsp:nvSpPr>
        <dsp:cNvPr id="0" name=""/>
        <dsp:cNvSpPr/>
      </dsp:nvSpPr>
      <dsp:spPr>
        <a:xfrm>
          <a:off x="8006431" y="2408685"/>
          <a:ext cx="835890" cy="417945"/>
        </a:xfrm>
        <a:prstGeom prst="roundRect">
          <a:avLst>
            <a:gd name="adj" fmla="val 10000"/>
          </a:avLst>
        </a:prstGeom>
        <a:solidFill>
          <a:srgbClr val="00AC00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31%</a:t>
          </a:r>
        </a:p>
      </dsp:txBody>
      <dsp:txXfrm>
        <a:off x="8018672" y="2420926"/>
        <a:ext cx="811408" cy="393463"/>
      </dsp:txXfrm>
    </dsp:sp>
    <dsp:sp modelId="{1B95C656-4B0E-49D2-BB55-A5D475B930AF}">
      <dsp:nvSpPr>
        <dsp:cNvPr id="0" name=""/>
        <dsp:cNvSpPr/>
      </dsp:nvSpPr>
      <dsp:spPr>
        <a:xfrm rot="21024493">
          <a:off x="4317380" y="3167982"/>
          <a:ext cx="98956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989561" y="5564"/>
              </a:lnTo>
            </a:path>
          </a:pathLst>
        </a:custGeom>
        <a:noFill/>
        <a:ln w="12700" cap="flat" cmpd="sng" algn="ctr">
          <a:solidFill>
            <a:srgbClr val="404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87422" y="3148807"/>
        <a:ext cx="49478" cy="49478"/>
      </dsp:txXfrm>
    </dsp:sp>
    <dsp:sp modelId="{27573BA1-871E-4757-97FD-2D7FA33A0735}">
      <dsp:nvSpPr>
        <dsp:cNvPr id="0" name=""/>
        <dsp:cNvSpPr/>
      </dsp:nvSpPr>
      <dsp:spPr>
        <a:xfrm>
          <a:off x="5300025" y="2882130"/>
          <a:ext cx="2424886" cy="417945"/>
        </a:xfrm>
        <a:prstGeom prst="roundRect">
          <a:avLst>
            <a:gd name="adj" fmla="val 10000"/>
          </a:avLst>
        </a:prstGeom>
        <a:solidFill>
          <a:srgbClr val="008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/>
            <a:t>Calidad ambiental</a:t>
          </a:r>
        </a:p>
      </dsp:txBody>
      <dsp:txXfrm>
        <a:off x="5312266" y="2894371"/>
        <a:ext cx="2400404" cy="393463"/>
      </dsp:txXfrm>
    </dsp:sp>
    <dsp:sp modelId="{3E71CD88-8923-4144-9F30-84A7DE4DA07A}">
      <dsp:nvSpPr>
        <dsp:cNvPr id="0" name=""/>
        <dsp:cNvSpPr/>
      </dsp:nvSpPr>
      <dsp:spPr>
        <a:xfrm rot="87815">
          <a:off x="7724865" y="3089134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3087659"/>
        <a:ext cx="14080" cy="14080"/>
      </dsp:txXfrm>
    </dsp:sp>
    <dsp:sp modelId="{ACFD6C1B-1D55-4274-B188-5734C46D7BA6}">
      <dsp:nvSpPr>
        <dsp:cNvPr id="0" name=""/>
        <dsp:cNvSpPr/>
      </dsp:nvSpPr>
      <dsp:spPr>
        <a:xfrm>
          <a:off x="8006431" y="2889323"/>
          <a:ext cx="835890" cy="417945"/>
        </a:xfrm>
        <a:prstGeom prst="roundRect">
          <a:avLst>
            <a:gd name="adj" fmla="val 10000"/>
          </a:avLst>
        </a:prstGeom>
        <a:solidFill>
          <a:srgbClr val="00AC00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25%</a:t>
          </a:r>
        </a:p>
      </dsp:txBody>
      <dsp:txXfrm>
        <a:off x="8018672" y="2901564"/>
        <a:ext cx="811408" cy="393463"/>
      </dsp:txXfrm>
    </dsp:sp>
    <dsp:sp modelId="{16F59517-35FE-4705-ADDD-3F5B7CFC4ED8}">
      <dsp:nvSpPr>
        <dsp:cNvPr id="0" name=""/>
        <dsp:cNvSpPr/>
      </dsp:nvSpPr>
      <dsp:spPr>
        <a:xfrm rot="1075908">
          <a:off x="4299389" y="3408300"/>
          <a:ext cx="1025544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1025544" y="5564"/>
              </a:lnTo>
            </a:path>
          </a:pathLst>
        </a:custGeom>
        <a:noFill/>
        <a:ln w="12700" cap="flat" cmpd="sng" algn="ctr">
          <a:solidFill>
            <a:srgbClr val="404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86523" y="3388226"/>
        <a:ext cx="51277" cy="51277"/>
      </dsp:txXfrm>
    </dsp:sp>
    <dsp:sp modelId="{AA83E7B3-0A06-4C47-9C12-910F08891820}">
      <dsp:nvSpPr>
        <dsp:cNvPr id="0" name=""/>
        <dsp:cNvSpPr/>
      </dsp:nvSpPr>
      <dsp:spPr>
        <a:xfrm>
          <a:off x="5300025" y="3362767"/>
          <a:ext cx="2424886" cy="417945"/>
        </a:xfrm>
        <a:prstGeom prst="roundRect">
          <a:avLst>
            <a:gd name="adj" fmla="val 10000"/>
          </a:avLst>
        </a:prstGeom>
        <a:solidFill>
          <a:srgbClr val="008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Capital </a:t>
          </a:r>
          <a:r>
            <a:rPr lang="es-CL" sz="1600" kern="1200" dirty="0"/>
            <a:t>natural</a:t>
          </a:r>
        </a:p>
      </dsp:txBody>
      <dsp:txXfrm>
        <a:off x="5312266" y="3375008"/>
        <a:ext cx="2400404" cy="393463"/>
      </dsp:txXfrm>
    </dsp:sp>
    <dsp:sp modelId="{65F2A3C2-DBA4-4E05-B957-62623918B78B}">
      <dsp:nvSpPr>
        <dsp:cNvPr id="0" name=""/>
        <dsp:cNvSpPr/>
      </dsp:nvSpPr>
      <dsp:spPr>
        <a:xfrm rot="87815">
          <a:off x="7724865" y="3569772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3568296"/>
        <a:ext cx="14080" cy="14080"/>
      </dsp:txXfrm>
    </dsp:sp>
    <dsp:sp modelId="{7A631579-A811-4B03-B85C-57477B4FF41A}">
      <dsp:nvSpPr>
        <dsp:cNvPr id="0" name=""/>
        <dsp:cNvSpPr/>
      </dsp:nvSpPr>
      <dsp:spPr>
        <a:xfrm>
          <a:off x="8006431" y="3369960"/>
          <a:ext cx="835890" cy="417945"/>
        </a:xfrm>
        <a:prstGeom prst="roundRect">
          <a:avLst>
            <a:gd name="adj" fmla="val 10000"/>
          </a:avLst>
        </a:prstGeom>
        <a:solidFill>
          <a:srgbClr val="00AC00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25%</a:t>
          </a:r>
        </a:p>
      </dsp:txBody>
      <dsp:txXfrm>
        <a:off x="8018672" y="3382201"/>
        <a:ext cx="811408" cy="393463"/>
      </dsp:txXfrm>
    </dsp:sp>
    <dsp:sp modelId="{37A70904-9E1D-4819-A96A-02E5762C6F65}">
      <dsp:nvSpPr>
        <dsp:cNvPr id="0" name=""/>
        <dsp:cNvSpPr/>
      </dsp:nvSpPr>
      <dsp:spPr>
        <a:xfrm rot="2353276">
          <a:off x="4182424" y="3648619"/>
          <a:ext cx="1259474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1259474" y="5564"/>
              </a:lnTo>
            </a:path>
          </a:pathLst>
        </a:custGeom>
        <a:noFill/>
        <a:ln w="12700" cap="flat" cmpd="sng" algn="ctr">
          <a:solidFill>
            <a:srgbClr val="404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80674" y="3622697"/>
        <a:ext cx="62973" cy="62973"/>
      </dsp:txXfrm>
    </dsp:sp>
    <dsp:sp modelId="{A783E3E6-041B-4FE4-8458-6A1A45C6F45C}">
      <dsp:nvSpPr>
        <dsp:cNvPr id="0" name=""/>
        <dsp:cNvSpPr/>
      </dsp:nvSpPr>
      <dsp:spPr>
        <a:xfrm>
          <a:off x="5300025" y="3843404"/>
          <a:ext cx="2424886" cy="417945"/>
        </a:xfrm>
        <a:prstGeom prst="roundRect">
          <a:avLst>
            <a:gd name="adj" fmla="val 10000"/>
          </a:avLst>
        </a:prstGeom>
        <a:solidFill>
          <a:srgbClr val="008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Capital </a:t>
          </a:r>
          <a:r>
            <a:rPr lang="es-CL" sz="1600" kern="1200" dirty="0"/>
            <a:t>físico</a:t>
          </a:r>
        </a:p>
      </dsp:txBody>
      <dsp:txXfrm>
        <a:off x="5312266" y="3855645"/>
        <a:ext cx="2400404" cy="393463"/>
      </dsp:txXfrm>
    </dsp:sp>
    <dsp:sp modelId="{89946D3A-338C-4FAD-A8AB-AA4F95709F51}">
      <dsp:nvSpPr>
        <dsp:cNvPr id="0" name=""/>
        <dsp:cNvSpPr/>
      </dsp:nvSpPr>
      <dsp:spPr>
        <a:xfrm rot="87815">
          <a:off x="7724865" y="4050409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4048933"/>
        <a:ext cx="14080" cy="14080"/>
      </dsp:txXfrm>
    </dsp:sp>
    <dsp:sp modelId="{A588590E-428C-462B-A807-616CD517C807}">
      <dsp:nvSpPr>
        <dsp:cNvPr id="0" name=""/>
        <dsp:cNvSpPr/>
      </dsp:nvSpPr>
      <dsp:spPr>
        <a:xfrm>
          <a:off x="8006431" y="3850597"/>
          <a:ext cx="835890" cy="417945"/>
        </a:xfrm>
        <a:prstGeom prst="roundRect">
          <a:avLst>
            <a:gd name="adj" fmla="val 10000"/>
          </a:avLst>
        </a:prstGeom>
        <a:solidFill>
          <a:srgbClr val="00AC00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19%</a:t>
          </a:r>
        </a:p>
      </dsp:txBody>
      <dsp:txXfrm>
        <a:off x="8018672" y="3862838"/>
        <a:ext cx="811408" cy="393463"/>
      </dsp:txXfrm>
    </dsp:sp>
    <dsp:sp modelId="{1E608EEB-1F05-49B5-ACCC-BC7D489AE6EA}">
      <dsp:nvSpPr>
        <dsp:cNvPr id="0" name=""/>
        <dsp:cNvSpPr/>
      </dsp:nvSpPr>
      <dsp:spPr>
        <a:xfrm rot="4555505">
          <a:off x="779588" y="4440612"/>
          <a:ext cx="2241184" cy="11129"/>
        </a:xfrm>
        <a:prstGeom prst="upArrow">
          <a:avLst/>
        </a:prstGeom>
        <a:noFill/>
        <a:ln w="12700" cap="flat" cmpd="sng" algn="ctr">
          <a:solidFill>
            <a:srgbClr val="404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800" kern="1200"/>
        </a:p>
      </dsp:txBody>
      <dsp:txXfrm>
        <a:off x="1844151" y="4390147"/>
        <a:ext cx="112059" cy="112059"/>
      </dsp:txXfrm>
    </dsp:sp>
    <dsp:sp modelId="{79213F9D-5CA7-4BB8-9EA2-C3FD0393827D}">
      <dsp:nvSpPr>
        <dsp:cNvPr id="0" name=""/>
        <dsp:cNvSpPr/>
      </dsp:nvSpPr>
      <dsp:spPr>
        <a:xfrm>
          <a:off x="2172697" y="5103301"/>
          <a:ext cx="2151600" cy="859651"/>
        </a:xfrm>
        <a:prstGeom prst="roundRect">
          <a:avLst>
            <a:gd name="adj" fmla="val 10000"/>
          </a:avLst>
        </a:prstGeom>
        <a:solidFill>
          <a:srgbClr val="F6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/>
            <a:t>Calidad de vida</a:t>
          </a:r>
        </a:p>
      </dsp:txBody>
      <dsp:txXfrm>
        <a:off x="2197875" y="5128479"/>
        <a:ext cx="2101244" cy="809295"/>
      </dsp:txXfrm>
    </dsp:sp>
    <dsp:sp modelId="{36049960-F1A5-41E0-ABF3-0B7E6DE1D221}">
      <dsp:nvSpPr>
        <dsp:cNvPr id="0" name=""/>
        <dsp:cNvSpPr/>
      </dsp:nvSpPr>
      <dsp:spPr>
        <a:xfrm rot="18857575">
          <a:off x="4113543" y="5027506"/>
          <a:ext cx="1397235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1397235" y="5564"/>
              </a:lnTo>
            </a:path>
          </a:pathLst>
        </a:custGeom>
        <a:noFill/>
        <a:ln w="12700" cap="flat" cmpd="sng" algn="ctr">
          <a:solidFill>
            <a:srgbClr val="404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77230" y="4998140"/>
        <a:ext cx="69861" cy="69861"/>
      </dsp:txXfrm>
    </dsp:sp>
    <dsp:sp modelId="{5FC293CF-AAA4-4841-89CB-587E464D1363}">
      <dsp:nvSpPr>
        <dsp:cNvPr id="0" name=""/>
        <dsp:cNvSpPr/>
      </dsp:nvSpPr>
      <dsp:spPr>
        <a:xfrm>
          <a:off x="5300025" y="4324042"/>
          <a:ext cx="2424886" cy="417945"/>
        </a:xfrm>
        <a:prstGeom prst="roundRect">
          <a:avLst>
            <a:gd name="adj" fmla="val 10000"/>
          </a:avLst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/>
            <a:t>Igualdad de ingresos</a:t>
          </a:r>
        </a:p>
      </dsp:txBody>
      <dsp:txXfrm>
        <a:off x="5312266" y="4336283"/>
        <a:ext cx="2400404" cy="393463"/>
      </dsp:txXfrm>
    </dsp:sp>
    <dsp:sp modelId="{EDA4046F-12CF-4BDB-B2AF-04FA9DE55143}">
      <dsp:nvSpPr>
        <dsp:cNvPr id="0" name=""/>
        <dsp:cNvSpPr/>
      </dsp:nvSpPr>
      <dsp:spPr>
        <a:xfrm rot="87815">
          <a:off x="7724865" y="4531046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4529571"/>
        <a:ext cx="14080" cy="14080"/>
      </dsp:txXfrm>
    </dsp:sp>
    <dsp:sp modelId="{1BC827B2-C09D-4953-A6F3-E03BCE0539CA}">
      <dsp:nvSpPr>
        <dsp:cNvPr id="0" name=""/>
        <dsp:cNvSpPr/>
      </dsp:nvSpPr>
      <dsp:spPr>
        <a:xfrm>
          <a:off x="8006431" y="4331234"/>
          <a:ext cx="835890" cy="417945"/>
        </a:xfrm>
        <a:prstGeom prst="roundRect">
          <a:avLst>
            <a:gd name="adj" fmla="val 10000"/>
          </a:avLst>
        </a:prstGeom>
        <a:solidFill>
          <a:srgbClr val="DE0000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27%</a:t>
          </a:r>
        </a:p>
      </dsp:txBody>
      <dsp:txXfrm>
        <a:off x="8018672" y="4343475"/>
        <a:ext cx="811408" cy="393463"/>
      </dsp:txXfrm>
    </dsp:sp>
    <dsp:sp modelId="{A69B4D9F-680D-4A3D-92EB-4000B9571BD6}">
      <dsp:nvSpPr>
        <dsp:cNvPr id="0" name=""/>
        <dsp:cNvSpPr/>
      </dsp:nvSpPr>
      <dsp:spPr>
        <a:xfrm rot="20033298">
          <a:off x="4268846" y="5288437"/>
          <a:ext cx="108663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1086631" y="55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84995" y="5266835"/>
        <a:ext cx="54331" cy="54331"/>
      </dsp:txXfrm>
    </dsp:sp>
    <dsp:sp modelId="{C9B8CFC2-3431-4A4E-9848-A512193C5E16}">
      <dsp:nvSpPr>
        <dsp:cNvPr id="0" name=""/>
        <dsp:cNvSpPr/>
      </dsp:nvSpPr>
      <dsp:spPr>
        <a:xfrm>
          <a:off x="5300025" y="4804679"/>
          <a:ext cx="2424886" cy="500393"/>
        </a:xfrm>
        <a:prstGeom prst="roundRect">
          <a:avLst>
            <a:gd name="adj" fmla="val 10000"/>
          </a:avLst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/>
            <a:t>Capacidad</a:t>
          </a:r>
          <a:r>
            <a:rPr lang="es-CL" sz="1600" kern="1200">
              <a:latin typeface="Calibri Light" panose="020F0302020204030204"/>
            </a:rPr>
            <a:t> </a:t>
          </a:r>
          <a:r>
            <a:rPr lang="es-CL" sz="1600" kern="1200"/>
            <a:t>generar ingresos</a:t>
          </a:r>
          <a:endParaRPr lang="es-CL" sz="1600" b="1" kern="1200"/>
        </a:p>
      </dsp:txBody>
      <dsp:txXfrm>
        <a:off x="5314681" y="4819335"/>
        <a:ext cx="2395574" cy="471081"/>
      </dsp:txXfrm>
    </dsp:sp>
    <dsp:sp modelId="{2B249225-C17C-4F2E-9E43-AC114DB1DEA7}">
      <dsp:nvSpPr>
        <dsp:cNvPr id="0" name=""/>
        <dsp:cNvSpPr/>
      </dsp:nvSpPr>
      <dsp:spPr>
        <a:xfrm rot="87815">
          <a:off x="7724865" y="5052908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5051432"/>
        <a:ext cx="14080" cy="14080"/>
      </dsp:txXfrm>
    </dsp:sp>
    <dsp:sp modelId="{7017BE61-60B7-4A97-A2BE-AF751EAC1E12}">
      <dsp:nvSpPr>
        <dsp:cNvPr id="0" name=""/>
        <dsp:cNvSpPr/>
      </dsp:nvSpPr>
      <dsp:spPr>
        <a:xfrm>
          <a:off x="8006431" y="4853096"/>
          <a:ext cx="835890" cy="417945"/>
        </a:xfrm>
        <a:prstGeom prst="roundRect">
          <a:avLst>
            <a:gd name="adj" fmla="val 10000"/>
          </a:avLst>
        </a:prstGeom>
        <a:solidFill>
          <a:srgbClr val="DE0000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26%</a:t>
          </a:r>
        </a:p>
      </dsp:txBody>
      <dsp:txXfrm>
        <a:off x="8018672" y="4865337"/>
        <a:ext cx="811408" cy="393463"/>
      </dsp:txXfrm>
    </dsp:sp>
    <dsp:sp modelId="{BC097BB0-3427-41CE-BF59-319770C36FFA}">
      <dsp:nvSpPr>
        <dsp:cNvPr id="0" name=""/>
        <dsp:cNvSpPr/>
      </dsp:nvSpPr>
      <dsp:spPr>
        <a:xfrm rot="153549">
          <a:off x="4323810" y="5549367"/>
          <a:ext cx="97670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976701" y="55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87744" y="5530514"/>
        <a:ext cx="48835" cy="48835"/>
      </dsp:txXfrm>
    </dsp:sp>
    <dsp:sp modelId="{56B2278D-EF59-4AAD-B650-0828B3F772F5}">
      <dsp:nvSpPr>
        <dsp:cNvPr id="0" name=""/>
        <dsp:cNvSpPr/>
      </dsp:nvSpPr>
      <dsp:spPr>
        <a:xfrm>
          <a:off x="5300025" y="5367764"/>
          <a:ext cx="2424886" cy="417945"/>
        </a:xfrm>
        <a:prstGeom prst="roundRect">
          <a:avLst>
            <a:gd name="adj" fmla="val 10000"/>
          </a:avLst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/>
            <a:t>Seguridad</a:t>
          </a:r>
          <a:endParaRPr lang="es-CL" sz="1600" b="1" kern="1200"/>
        </a:p>
      </dsp:txBody>
      <dsp:txXfrm>
        <a:off x="5312266" y="5380005"/>
        <a:ext cx="2400404" cy="393463"/>
      </dsp:txXfrm>
    </dsp:sp>
    <dsp:sp modelId="{18D605B9-A304-440A-88F7-4337705122B9}">
      <dsp:nvSpPr>
        <dsp:cNvPr id="0" name=""/>
        <dsp:cNvSpPr/>
      </dsp:nvSpPr>
      <dsp:spPr>
        <a:xfrm rot="87815">
          <a:off x="7724865" y="5574769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5573293"/>
        <a:ext cx="14080" cy="14080"/>
      </dsp:txXfrm>
    </dsp:sp>
    <dsp:sp modelId="{6FD58D79-670F-4773-A08F-018E2F247713}">
      <dsp:nvSpPr>
        <dsp:cNvPr id="0" name=""/>
        <dsp:cNvSpPr/>
      </dsp:nvSpPr>
      <dsp:spPr>
        <a:xfrm>
          <a:off x="8006431" y="5374957"/>
          <a:ext cx="835890" cy="417945"/>
        </a:xfrm>
        <a:prstGeom prst="roundRect">
          <a:avLst>
            <a:gd name="adj" fmla="val 10000"/>
          </a:avLst>
        </a:prstGeom>
        <a:solidFill>
          <a:srgbClr val="DE0000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20%</a:t>
          </a:r>
        </a:p>
      </dsp:txBody>
      <dsp:txXfrm>
        <a:off x="8018672" y="5387198"/>
        <a:ext cx="811408" cy="393463"/>
      </dsp:txXfrm>
    </dsp:sp>
    <dsp:sp modelId="{429144BF-A810-4029-A5AC-8D7A503A6BD2}">
      <dsp:nvSpPr>
        <dsp:cNvPr id="0" name=""/>
        <dsp:cNvSpPr/>
      </dsp:nvSpPr>
      <dsp:spPr>
        <a:xfrm rot="1694920">
          <a:off x="4258338" y="5789686"/>
          <a:ext cx="1107645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1107645" y="5564"/>
              </a:lnTo>
            </a:path>
          </a:pathLst>
        </a:custGeom>
        <a:noFill/>
        <a:ln w="12700" cap="flat" cmpd="sng" algn="ctr">
          <a:solidFill>
            <a:srgbClr val="4040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84470" y="5767559"/>
        <a:ext cx="55382" cy="55382"/>
      </dsp:txXfrm>
    </dsp:sp>
    <dsp:sp modelId="{83253C2C-7DBF-4C0E-A9E8-ABB62CB1DFD1}">
      <dsp:nvSpPr>
        <dsp:cNvPr id="0" name=""/>
        <dsp:cNvSpPr/>
      </dsp:nvSpPr>
      <dsp:spPr>
        <a:xfrm>
          <a:off x="5300025" y="5848402"/>
          <a:ext cx="2424886" cy="417945"/>
        </a:xfrm>
        <a:prstGeom prst="roundRect">
          <a:avLst>
            <a:gd name="adj" fmla="val 10000"/>
          </a:avLst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/>
            <a:t>Entorno y vivienda</a:t>
          </a:r>
        </a:p>
      </dsp:txBody>
      <dsp:txXfrm>
        <a:off x="5312266" y="5860643"/>
        <a:ext cx="2400404" cy="393463"/>
      </dsp:txXfrm>
    </dsp:sp>
    <dsp:sp modelId="{0F411E57-9788-4304-871F-355F41CD6519}">
      <dsp:nvSpPr>
        <dsp:cNvPr id="0" name=""/>
        <dsp:cNvSpPr/>
      </dsp:nvSpPr>
      <dsp:spPr>
        <a:xfrm rot="87815">
          <a:off x="7724865" y="6055406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6053931"/>
        <a:ext cx="14080" cy="14080"/>
      </dsp:txXfrm>
    </dsp:sp>
    <dsp:sp modelId="{D637AF3B-13CC-414D-A105-D59FE0D18F61}">
      <dsp:nvSpPr>
        <dsp:cNvPr id="0" name=""/>
        <dsp:cNvSpPr/>
      </dsp:nvSpPr>
      <dsp:spPr>
        <a:xfrm>
          <a:off x="8006431" y="5855594"/>
          <a:ext cx="835890" cy="417945"/>
        </a:xfrm>
        <a:prstGeom prst="roundRect">
          <a:avLst>
            <a:gd name="adj" fmla="val 10000"/>
          </a:avLst>
        </a:prstGeom>
        <a:solidFill>
          <a:srgbClr val="DE0000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16%</a:t>
          </a:r>
        </a:p>
      </dsp:txBody>
      <dsp:txXfrm>
        <a:off x="8018672" y="5867835"/>
        <a:ext cx="811408" cy="393463"/>
      </dsp:txXfrm>
    </dsp:sp>
    <dsp:sp modelId="{0F42AA78-956A-4423-9CB2-56D1401DD026}">
      <dsp:nvSpPr>
        <dsp:cNvPr id="0" name=""/>
        <dsp:cNvSpPr/>
      </dsp:nvSpPr>
      <dsp:spPr>
        <a:xfrm rot="2750606">
          <a:off x="4111833" y="6030005"/>
          <a:ext cx="1400656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1400656" y="55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777145" y="6000553"/>
        <a:ext cx="70032" cy="70032"/>
      </dsp:txXfrm>
    </dsp:sp>
    <dsp:sp modelId="{37A15FBE-4B0F-4EDA-873F-2F348E12C4B4}">
      <dsp:nvSpPr>
        <dsp:cNvPr id="0" name=""/>
        <dsp:cNvSpPr/>
      </dsp:nvSpPr>
      <dsp:spPr>
        <a:xfrm>
          <a:off x="5300025" y="6329039"/>
          <a:ext cx="2424886" cy="417945"/>
        </a:xfrm>
        <a:prstGeom prst="roundRect">
          <a:avLst>
            <a:gd name="adj" fmla="val 10000"/>
          </a:avLst>
        </a:prstGeom>
        <a:solidFill>
          <a:srgbClr val="C00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/>
            <a:t>Salud</a:t>
          </a:r>
          <a:endParaRPr lang="es-CL" sz="1600" b="1" kern="1200"/>
        </a:p>
      </dsp:txBody>
      <dsp:txXfrm>
        <a:off x="5312266" y="6341280"/>
        <a:ext cx="2400404" cy="393463"/>
      </dsp:txXfrm>
    </dsp:sp>
    <dsp:sp modelId="{5E74BAFB-AFAE-407E-97EE-6775718345AB}">
      <dsp:nvSpPr>
        <dsp:cNvPr id="0" name=""/>
        <dsp:cNvSpPr/>
      </dsp:nvSpPr>
      <dsp:spPr>
        <a:xfrm rot="87815">
          <a:off x="7724865" y="6536043"/>
          <a:ext cx="281611" cy="11129"/>
        </a:xfrm>
        <a:custGeom>
          <a:avLst/>
          <a:gdLst/>
          <a:ahLst/>
          <a:cxnLst/>
          <a:rect l="0" t="0" r="0" b="0"/>
          <a:pathLst>
            <a:path>
              <a:moveTo>
                <a:pt x="0" y="5564"/>
              </a:moveTo>
              <a:lnTo>
                <a:pt x="281611" y="5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858631" y="6534568"/>
        <a:ext cx="14080" cy="14080"/>
      </dsp:txXfrm>
    </dsp:sp>
    <dsp:sp modelId="{7E403D27-8A4A-4C32-AEAE-DE3BFB3D794E}">
      <dsp:nvSpPr>
        <dsp:cNvPr id="0" name=""/>
        <dsp:cNvSpPr/>
      </dsp:nvSpPr>
      <dsp:spPr>
        <a:xfrm>
          <a:off x="8006431" y="6336232"/>
          <a:ext cx="835890" cy="417945"/>
        </a:xfrm>
        <a:prstGeom prst="roundRect">
          <a:avLst>
            <a:gd name="adj" fmla="val 10000"/>
          </a:avLst>
        </a:prstGeom>
        <a:solidFill>
          <a:srgbClr val="DE0000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/>
            <a:t>11%</a:t>
          </a:r>
        </a:p>
      </dsp:txBody>
      <dsp:txXfrm>
        <a:off x="8018672" y="6348473"/>
        <a:ext cx="811408" cy="393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E9014-AEAA-439F-9CB1-13E9C81296B3}" type="datetimeFigureOut">
              <a:rPr lang="es-CL" smtClean="0"/>
              <a:t>06-05-2021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39FD-18D2-46CD-8864-76DB4DE7E7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865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42DD10EB-535C-42F5-A555-6E9FACBBA2FA}" type="slidenum">
              <a:rPr lang="en-US" altLang="es-CL" sz="1200" smtClean="0">
                <a:latin typeface="Calibri" panose="020F0502020204030204" pitchFamily="34" charset="0"/>
              </a:rPr>
              <a:pPr/>
              <a:t>2</a:t>
            </a:fld>
            <a:endParaRPr lang="en-US" altLang="es-CL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0C29-EF30-4414-BB49-BF43C989917C}" type="datetime1">
              <a:rPr lang="es-CL" smtClean="0"/>
              <a:t>06-05-2021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453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7ACD-A687-4FD1-9EB3-A0F92386F551}" type="datetime1">
              <a:rPr lang="es-CL" smtClean="0"/>
              <a:t>06-05-2021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702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5EA5-2946-49A4-B571-587661173A08}" type="datetime1">
              <a:rPr lang="es-CL" smtClean="0"/>
              <a:t>06-05-2021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817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6472-0EFD-428B-A505-64FE5A16A740}" type="datetime1">
              <a:rPr lang="es-CL" smtClean="0"/>
              <a:t>06-05-2021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92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8178-3017-443B-A4DF-D7767F63C80C}" type="datetime1">
              <a:rPr lang="es-CL" smtClean="0"/>
              <a:t>06-05-2021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48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A504-34A4-4968-980E-7839A775C0FF}" type="datetime1">
              <a:rPr lang="es-CL" smtClean="0"/>
              <a:t>06-05-2021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861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E356-6568-413C-8CDC-445B52473D54}" type="datetime1">
              <a:rPr lang="es-CL" smtClean="0"/>
              <a:t>06-05-2021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82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C0CC-38C9-445F-8351-0044439825C6}" type="datetime1">
              <a:rPr lang="es-CL" smtClean="0"/>
              <a:t>06-05-2021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952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8BFA-6DFA-4E68-B4AA-EA30A3958920}" type="datetime1">
              <a:rPr lang="es-CL" smtClean="0"/>
              <a:t>06-05-2021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23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6FCB-C1A9-489A-940C-40C681449237}" type="datetime1">
              <a:rPr lang="es-CL" smtClean="0"/>
              <a:t>06-05-2021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045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A770-104F-4CC8-B013-52F3D6525B71}" type="datetime1">
              <a:rPr lang="es-CL" smtClean="0"/>
              <a:t>06-05-2021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18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C46D0-24D0-4BE9-BA5C-D2DBB239925D}" type="datetime1">
              <a:rPr lang="es-CL" smtClean="0"/>
              <a:t>06-05-2021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96D5-2F86-46D8-8B15-04F60F22C4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345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osqueja.blogspot.com/2010/06/alerce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ternosaprendizes.com/2016/10/13/um-outro-mundo-a-noite-galaxias-vistas-do-altiplano-do-deserto-de-atacama-por-stephane-guisard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alle_de_la_Luna,_San_Pedro_de_Atacama,_Chile..jpg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rmandolobos/11393976723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79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8A11924-2661-43CC-ADDC-DD2A995A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673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10">
            <a:extLst>
              <a:ext uri="{FF2B5EF4-FFF2-40B4-BE49-F238E27FC236}">
                <a16:creationId xmlns:a16="http://schemas.microsoft.com/office/drawing/2014/main" id="{3E073DEB-52D2-42BA-AC8B-A9A42751AF99}"/>
              </a:ext>
            </a:extLst>
          </p:cNvPr>
          <p:cNvSpPr txBox="1">
            <a:spLocks noGrp="1"/>
          </p:cNvSpPr>
          <p:nvPr/>
        </p:nvSpPr>
        <p:spPr bwMode="auto">
          <a:xfrm>
            <a:off x="634620" y="6586909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id="{D9B3ACBF-0C07-49EC-838E-0A51DDDE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38272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LOGOSUBDERE-05.png">
            <a:extLst>
              <a:ext uri="{FF2B5EF4-FFF2-40B4-BE49-F238E27FC236}">
                <a16:creationId xmlns:a16="http://schemas.microsoft.com/office/drawing/2014/main" id="{0A877CDE-A8E2-485D-A1CB-CDCA7CED61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62" y="0"/>
            <a:ext cx="1091379" cy="9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DE34DF4-8F44-43DF-A917-F52D68134100}"/>
              </a:ext>
            </a:extLst>
          </p:cNvPr>
          <p:cNvSpPr/>
          <p:nvPr/>
        </p:nvSpPr>
        <p:spPr>
          <a:xfrm>
            <a:off x="842167" y="613956"/>
            <a:ext cx="195943" cy="5473336"/>
          </a:xfrm>
          <a:prstGeom prst="rect">
            <a:avLst/>
          </a:prstGeom>
          <a:solidFill>
            <a:srgbClr val="E63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E681FA-25F4-428E-93A8-8283B18B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10</a:t>
            </a:fld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F6664D-177C-4594-BC4A-C0B1DBF8D321}"/>
              </a:ext>
            </a:extLst>
          </p:cNvPr>
          <p:cNvSpPr txBox="1"/>
          <p:nvPr/>
        </p:nvSpPr>
        <p:spPr>
          <a:xfrm>
            <a:off x="1534886" y="1049515"/>
            <a:ext cx="91486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/>
              <a:t>La dimensión Calidad de Vida contiene 5 factores que explican el fenómeno de esa dimensión. Estos son: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2000" b="1" u="sng" dirty="0"/>
              <a:t>Igualdad de Ingresos</a:t>
            </a:r>
            <a:r>
              <a:rPr lang="es-CL" sz="2000" b="1" dirty="0"/>
              <a:t>, con una importancia o interpretación del 27% de la dimensión. Contiene 4 variables, y el Coeficiente de Gini es la más relevante, con un peso dentro del factor de 47%.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2000" b="1" u="sng" dirty="0"/>
              <a:t>Capacidad de Generar Ingresos</a:t>
            </a:r>
            <a:r>
              <a:rPr lang="es-CL" sz="2000" b="1" dirty="0"/>
              <a:t>, con una importancia o interpretación del 26% de la dimensión. Contiene 7 variables, y los Formales es la más relevante, con un peso dentro del factor de 39%.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2000" b="1" u="sng" dirty="0"/>
              <a:t>Seguridad</a:t>
            </a:r>
            <a:r>
              <a:rPr lang="es-CL" sz="2000" b="1" dirty="0"/>
              <a:t>, con una importancia o interpretación del 20% de la dimensión. Contiene 5 variables, y las Incivilidades es la más relevante, con un peso dentro del factor de 62%.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2000" b="1" u="sng" dirty="0"/>
              <a:t>Entorno y Vivienda</a:t>
            </a:r>
            <a:r>
              <a:rPr lang="es-CL" sz="2000" b="1" dirty="0"/>
              <a:t>, con una importancia o interpretación del 16% de la dimensión. Contiene 9 variables, y el Allegamiento Interno es la más relevante, con un peso dentro del factor de 31%.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2000" b="1" u="sng" dirty="0"/>
              <a:t>Salud</a:t>
            </a:r>
            <a:r>
              <a:rPr lang="es-CL" sz="2000" b="1" dirty="0"/>
              <a:t>, con una importancia o interpretación del 11% de la dimensión. Contiene 4 variables, y las Defunciones por Sistema Respiratorio es la más relevante, con un peso dentro del factor de 19%.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E9A48-325E-45B5-8565-3D1A09A4126C}"/>
              </a:ext>
            </a:extLst>
          </p:cNvPr>
          <p:cNvSpPr txBox="1"/>
          <p:nvPr/>
        </p:nvSpPr>
        <p:spPr>
          <a:xfrm>
            <a:off x="1382487" y="283537"/>
            <a:ext cx="9022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C00000"/>
                </a:solidFill>
                <a:latin typeface="+mj-lt"/>
              </a:rPr>
              <a:t>La dimensión Calidad de Vida y sus Factores </a:t>
            </a:r>
          </a:p>
        </p:txBody>
      </p:sp>
    </p:spTree>
    <p:extLst>
      <p:ext uri="{BB962C8B-B14F-4D97-AF65-F5344CB8AC3E}">
        <p14:creationId xmlns:p14="http://schemas.microsoft.com/office/powerpoint/2010/main" val="226792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25F57D3-487C-4F86-87CB-F388A115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11</a:t>
            </a:fld>
            <a:endParaRPr lang="es-CL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20B2D22-3D73-49FB-9F44-9E7494CA7F8A}"/>
              </a:ext>
            </a:extLst>
          </p:cNvPr>
          <p:cNvGraphicFramePr>
            <a:graphicFrameLocks noGrp="1"/>
          </p:cNvGraphicFramePr>
          <p:nvPr/>
        </p:nvGraphicFramePr>
        <p:xfrm>
          <a:off x="216128" y="1550357"/>
          <a:ext cx="2268000" cy="5068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98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586502">
                  <a:extLst>
                    <a:ext uri="{9D8B030D-6E8A-4147-A177-3AD203B41FA5}">
                      <a16:colId xmlns:a16="http://schemas.microsoft.com/office/drawing/2014/main" val="2648838423"/>
                    </a:ext>
                  </a:extLst>
                </a:gridCol>
              </a:tblGrid>
              <a:tr h="848289"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Igualdad</a:t>
                      </a:r>
                    </a:p>
                    <a:p>
                      <a:pPr algn="ctr"/>
                      <a:r>
                        <a:rPr lang="es-CL" sz="2000" dirty="0"/>
                        <a:t>(27%)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1055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Coeficiente de Gini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105501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Coeficiente de Palma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105501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log </a:t>
                      </a:r>
                      <a:r>
                        <a:rPr lang="es-CL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2592907"/>
                  </a:ext>
                </a:extLst>
              </a:tr>
              <a:tr h="105501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</a:t>
                      </a:r>
                      <a:r>
                        <a:rPr lang="es-CL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Theil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688968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4DFE8A7-47E2-4471-8F2F-567A57035632}"/>
              </a:ext>
            </a:extLst>
          </p:cNvPr>
          <p:cNvGraphicFramePr>
            <a:graphicFrameLocks noGrp="1"/>
          </p:cNvGraphicFramePr>
          <p:nvPr/>
        </p:nvGraphicFramePr>
        <p:xfrm>
          <a:off x="7306256" y="1550353"/>
          <a:ext cx="2268000" cy="5068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198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621802">
                  <a:extLst>
                    <a:ext uri="{9D8B030D-6E8A-4147-A177-3AD203B41FA5}">
                      <a16:colId xmlns:a16="http://schemas.microsoft.com/office/drawing/2014/main" val="2915935806"/>
                    </a:ext>
                  </a:extLst>
                </a:gridCol>
              </a:tblGrid>
              <a:tr h="790691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Entorno y vivienda</a:t>
                      </a:r>
                    </a:p>
                    <a:p>
                      <a:pPr algn="ctr"/>
                      <a:r>
                        <a:rPr lang="es-CL" dirty="0"/>
                        <a:t>(16%)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475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Allegamiento interno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475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Hacinamiento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475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Allegamiento externo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003267907"/>
                  </a:ext>
                </a:extLst>
              </a:tr>
              <a:tr h="475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salud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390185899"/>
                  </a:ext>
                </a:extLst>
              </a:tr>
              <a:tr h="475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materialidad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587305701"/>
                  </a:ext>
                </a:extLst>
              </a:tr>
              <a:tr h="475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públicos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762996896"/>
                  </a:ext>
                </a:extLst>
              </a:tr>
              <a:tr h="475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Áreas verdes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279603892"/>
                  </a:ext>
                </a:extLst>
              </a:tr>
              <a:tr h="475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deportivo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122104674"/>
                  </a:ext>
                </a:extLst>
              </a:tr>
              <a:tr h="475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 aceptable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753637631"/>
                  </a:ext>
                </a:extLst>
              </a:tr>
            </a:tbl>
          </a:graphicData>
        </a:graphic>
      </p:graphicFrame>
      <p:pic>
        <p:nvPicPr>
          <p:cNvPr id="11" name="Picture 4" descr="LOGOSUBDERE-05.png">
            <a:extLst>
              <a:ext uri="{FF2B5EF4-FFF2-40B4-BE49-F238E27FC236}">
                <a16:creationId xmlns:a16="http://schemas.microsoft.com/office/drawing/2014/main" id="{37479E9D-CAFC-424B-BC59-F7786DADC4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0" y="-2490"/>
            <a:ext cx="1091379" cy="9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B4CF317-63F3-495F-9F81-F89BB036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323009" y="6643473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34043BB7-ABC1-492B-B6E3-B5F67807AAC9}"/>
              </a:ext>
            </a:extLst>
          </p:cNvPr>
          <p:cNvSpPr txBox="1">
            <a:spLocks noGrp="1"/>
          </p:cNvSpPr>
          <p:nvPr/>
        </p:nvSpPr>
        <p:spPr bwMode="auto">
          <a:xfrm>
            <a:off x="390519" y="6618706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301A3FD-A8E3-44B1-BD38-CA7E6C784F0B}"/>
              </a:ext>
            </a:extLst>
          </p:cNvPr>
          <p:cNvSpPr txBox="1">
            <a:spLocks/>
          </p:cNvSpPr>
          <p:nvPr/>
        </p:nvSpPr>
        <p:spPr>
          <a:xfrm>
            <a:off x="3329175" y="157158"/>
            <a:ext cx="5533649" cy="88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b="1"/>
              <a:t>Calidad de Vida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292F2691-77D7-408C-8611-94D99A407EED}"/>
              </a:ext>
            </a:extLst>
          </p:cNvPr>
          <p:cNvGraphicFramePr>
            <a:graphicFrameLocks noGrp="1"/>
          </p:cNvGraphicFramePr>
          <p:nvPr/>
        </p:nvGraphicFramePr>
        <p:xfrm>
          <a:off x="2580405" y="1550357"/>
          <a:ext cx="2268000" cy="516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657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573343">
                  <a:extLst>
                    <a:ext uri="{9D8B030D-6E8A-4147-A177-3AD203B41FA5}">
                      <a16:colId xmlns:a16="http://schemas.microsoft.com/office/drawing/2014/main" val="3727310256"/>
                    </a:ext>
                  </a:extLst>
                </a:gridCol>
              </a:tblGrid>
              <a:tr h="845975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Capacidad de generar ingresos</a:t>
                      </a:r>
                    </a:p>
                    <a:p>
                      <a:pPr algn="ctr"/>
                      <a:r>
                        <a:rPr lang="es-CL" dirty="0"/>
                        <a:t>(26%)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60746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Formales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60746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 indefinido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60746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Escolaridad promedio PEA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612592907"/>
                  </a:ext>
                </a:extLst>
              </a:tr>
              <a:tr h="607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 monetario promedio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716889685"/>
                  </a:ext>
                </a:extLst>
              </a:tr>
              <a:tr h="607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Cotizantes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003267907"/>
                  </a:ext>
                </a:extLst>
              </a:tr>
              <a:tr h="60746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Pobreza multidimensional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390185899"/>
                  </a:ext>
                </a:extLst>
              </a:tr>
              <a:tr h="60746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ocupación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587305701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15749302-D019-43C6-B388-67BFDF84A18F}"/>
              </a:ext>
            </a:extLst>
          </p:cNvPr>
          <p:cNvGraphicFramePr>
            <a:graphicFrameLocks noGrp="1"/>
          </p:cNvGraphicFramePr>
          <p:nvPr/>
        </p:nvGraphicFramePr>
        <p:xfrm>
          <a:off x="4947385" y="1550357"/>
          <a:ext cx="2268000" cy="507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51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590749">
                  <a:extLst>
                    <a:ext uri="{9D8B030D-6E8A-4147-A177-3AD203B41FA5}">
                      <a16:colId xmlns:a16="http://schemas.microsoft.com/office/drawing/2014/main" val="524008443"/>
                    </a:ext>
                  </a:extLst>
                </a:gridCol>
              </a:tblGrid>
              <a:tr h="804450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Seguridad</a:t>
                      </a:r>
                    </a:p>
                    <a:p>
                      <a:pPr algn="ctr"/>
                      <a:r>
                        <a:rPr lang="es-CL" dirty="0"/>
                        <a:t>(20%)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8549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Incivilidades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854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Violencia intrafamiliar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8549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Infracción ley de armas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003267907"/>
                  </a:ext>
                </a:extLst>
              </a:tr>
              <a:tr h="85491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Abuso sexual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390185899"/>
                  </a:ext>
                </a:extLst>
              </a:tr>
              <a:tr h="85491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Delitos de alta connotación social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58730570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1763E717-A5E8-4CDB-9166-188CAD2D1A14}"/>
              </a:ext>
            </a:extLst>
          </p:cNvPr>
          <p:cNvGraphicFramePr>
            <a:graphicFrameLocks noGrp="1"/>
          </p:cNvGraphicFramePr>
          <p:nvPr/>
        </p:nvGraphicFramePr>
        <p:xfrm>
          <a:off x="9673236" y="1550352"/>
          <a:ext cx="2268000" cy="50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198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621802">
                  <a:extLst>
                    <a:ext uri="{9D8B030D-6E8A-4147-A177-3AD203B41FA5}">
                      <a16:colId xmlns:a16="http://schemas.microsoft.com/office/drawing/2014/main" val="2915935806"/>
                    </a:ext>
                  </a:extLst>
                </a:gridCol>
              </a:tblGrid>
              <a:tr h="749503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Salud</a:t>
                      </a:r>
                    </a:p>
                    <a:p>
                      <a:pPr algn="ctr"/>
                      <a:r>
                        <a:rPr lang="es-CL" dirty="0"/>
                        <a:t>(11%)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53985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Defunciones sistema respiratorio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53985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Defunciones sistema circulatorio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53985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Defunciones por tumores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003267907"/>
                  </a:ext>
                </a:extLst>
              </a:tr>
              <a:tr h="53985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 salud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390185899"/>
                  </a:ext>
                </a:extLst>
              </a:tr>
              <a:tr h="53985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Sobrepeso y obesidad infantil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587305701"/>
                  </a:ext>
                </a:extLst>
              </a:tr>
              <a:tr h="53985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AVPP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762996896"/>
                  </a:ext>
                </a:extLst>
              </a:tr>
              <a:tr h="53985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Suicidios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279603892"/>
                  </a:ext>
                </a:extLst>
              </a:tr>
              <a:tr h="539856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Mortalidad infantil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753637631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473FF14E-6940-4CF1-90A7-8036CBDEEB08}"/>
              </a:ext>
            </a:extLst>
          </p:cNvPr>
          <p:cNvSpPr/>
          <p:nvPr/>
        </p:nvSpPr>
        <p:spPr>
          <a:xfrm>
            <a:off x="216128" y="1246002"/>
            <a:ext cx="11725108" cy="132558"/>
          </a:xfrm>
          <a:prstGeom prst="rect">
            <a:avLst/>
          </a:prstGeom>
          <a:solidFill>
            <a:srgbClr val="E63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C22F81EC-4190-4688-A9A8-1C42453C5798}"/>
              </a:ext>
            </a:extLst>
          </p:cNvPr>
          <p:cNvSpPr txBox="1">
            <a:spLocks/>
          </p:cNvSpPr>
          <p:nvPr/>
        </p:nvSpPr>
        <p:spPr>
          <a:xfrm>
            <a:off x="8162318" y="201580"/>
            <a:ext cx="3639764" cy="82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b="1" dirty="0"/>
              <a:t>5 Factores </a:t>
            </a:r>
          </a:p>
          <a:p>
            <a:pPr algn="ctr"/>
            <a:r>
              <a:rPr lang="es-CL" sz="4800" b="1" dirty="0"/>
              <a:t>33 Variables</a:t>
            </a:r>
          </a:p>
        </p:txBody>
      </p:sp>
    </p:spTree>
    <p:extLst>
      <p:ext uri="{BB962C8B-B14F-4D97-AF65-F5344CB8AC3E}">
        <p14:creationId xmlns:p14="http://schemas.microsoft.com/office/powerpoint/2010/main" val="163656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A16F241-EF02-47DC-99CE-57234E8AD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0761" b="4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9594138E-E1FF-4457-99BE-0F346E9E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38" y="4682942"/>
            <a:ext cx="6647935" cy="976453"/>
          </a:xfrm>
          <a:solidFill>
            <a:schemeClr val="tx1">
              <a:lumMod val="75000"/>
              <a:lumOff val="25000"/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Comparación con ICR 2008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C1AE375-555B-40EF-83C4-782A60A7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43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10">
            <a:extLst>
              <a:ext uri="{FF2B5EF4-FFF2-40B4-BE49-F238E27FC236}">
                <a16:creationId xmlns:a16="http://schemas.microsoft.com/office/drawing/2014/main" id="{3E073DEB-52D2-42BA-AC8B-A9A42751AF99}"/>
              </a:ext>
            </a:extLst>
          </p:cNvPr>
          <p:cNvSpPr txBox="1">
            <a:spLocks noGrp="1"/>
          </p:cNvSpPr>
          <p:nvPr/>
        </p:nvSpPr>
        <p:spPr bwMode="auto">
          <a:xfrm>
            <a:off x="634620" y="6586909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id="{D9B3ACBF-0C07-49EC-838E-0A51DDDE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38272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LOGOSUBDERE-05.png">
            <a:extLst>
              <a:ext uri="{FF2B5EF4-FFF2-40B4-BE49-F238E27FC236}">
                <a16:creationId xmlns:a16="http://schemas.microsoft.com/office/drawing/2014/main" id="{0A877CDE-A8E2-485D-A1CB-CDCA7CED61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62" y="0"/>
            <a:ext cx="1091379" cy="9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DE34DF4-8F44-43DF-A917-F52D68134100}"/>
              </a:ext>
            </a:extLst>
          </p:cNvPr>
          <p:cNvSpPr/>
          <p:nvPr/>
        </p:nvSpPr>
        <p:spPr>
          <a:xfrm>
            <a:off x="760165" y="460145"/>
            <a:ext cx="217397" cy="5937709"/>
          </a:xfrm>
          <a:prstGeom prst="rect">
            <a:avLst/>
          </a:prstGeom>
          <a:solidFill>
            <a:srgbClr val="E63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E681FA-25F4-428E-93A8-8283B18B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13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CB30CD-E7DD-43FB-9842-8D169B520E43}"/>
              </a:ext>
            </a:extLst>
          </p:cNvPr>
          <p:cNvSpPr txBox="1"/>
          <p:nvPr/>
        </p:nvSpPr>
        <p:spPr>
          <a:xfrm>
            <a:off x="1421640" y="205104"/>
            <a:ext cx="7361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Comparación con ICR 2008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F6664D-177C-4594-BC4A-C0B1DBF8D321}"/>
              </a:ext>
            </a:extLst>
          </p:cNvPr>
          <p:cNvSpPr txBox="1"/>
          <p:nvPr/>
        </p:nvSpPr>
        <p:spPr>
          <a:xfrm>
            <a:off x="1443210" y="1038495"/>
            <a:ext cx="9331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sz="2000" b="1" dirty="0"/>
              <a:t>En la lámina siguiente se muestran los resultados del ICR 2008 y del ICR 2020.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sz="2000" b="1" dirty="0"/>
              <a:t>Sus resultados no son exactamente comparables por varios motivos: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En el 2008 existían 13 regiones con datos disponibles, aún cuando el año anterior se crearon Arica y Parinacota, y Los Ríos; y el 2020, 15 regiones con datos disponibles. Con Ñuble ocurre una situación equivalente al 2008. Esto significa que las escalas son diferentes: de 1 a 13 vs de 1 a 15.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El ICR 2008 tiene un sesgo en la productividad, por lo cual no mide completamente 2 dimensiones como la Calidad de Vida y la Sustentabilidad.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El </a:t>
            </a:r>
            <a:r>
              <a:rPr lang="es-CL" sz="2000" b="1" dirty="0" smtClean="0"/>
              <a:t>cálculo </a:t>
            </a:r>
            <a:r>
              <a:rPr lang="es-CL" sz="2000" b="1" dirty="0"/>
              <a:t>de ambos índices es diferente porque el ICR 2008 considera ponderaciones iguales en las variables y los factores, en cambio el ICR tiene ponderaciones distintas para variables y factores.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2000" b="1" dirty="0"/>
              <a:t>En el período de 12 años, entre 2008 y 2020 las regiones evolucionaron con alguna consecuencia en la competitividad.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sz="2000" b="1" dirty="0"/>
              <a:t>No obstante lo anterior, existe  una correspondencia entre ambos resultados, cómo mantener los primeros y últimos lugares.</a:t>
            </a:r>
          </a:p>
        </p:txBody>
      </p:sp>
    </p:spTree>
    <p:extLst>
      <p:ext uri="{BB962C8B-B14F-4D97-AF65-F5344CB8AC3E}">
        <p14:creationId xmlns:p14="http://schemas.microsoft.com/office/powerpoint/2010/main" val="308169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416F2-DE9F-4385-B955-61E1A90F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2563777"/>
            <a:ext cx="2888974" cy="1730445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solidFill>
                  <a:srgbClr val="006CB7"/>
                </a:solidFill>
              </a:rPr>
              <a:t>Edición anterior vs actual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038A26-6E4C-465B-835B-02A4F5CF0026}"/>
              </a:ext>
            </a:extLst>
          </p:cNvPr>
          <p:cNvSpPr/>
          <p:nvPr/>
        </p:nvSpPr>
        <p:spPr>
          <a:xfrm>
            <a:off x="3210339" y="783000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5679393-347D-424F-B226-571B887CB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04500"/>
              </p:ext>
            </p:extLst>
          </p:nvPr>
        </p:nvGraphicFramePr>
        <p:xfrm>
          <a:off x="4316361" y="499461"/>
          <a:ext cx="443943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961">
                  <a:extLst>
                    <a:ext uri="{9D8B030D-6E8A-4147-A177-3AD203B41FA5}">
                      <a16:colId xmlns:a16="http://schemas.microsoft.com/office/drawing/2014/main" val="387324297"/>
                    </a:ext>
                  </a:extLst>
                </a:gridCol>
                <a:gridCol w="1052052">
                  <a:extLst>
                    <a:ext uri="{9D8B030D-6E8A-4147-A177-3AD203B41FA5}">
                      <a16:colId xmlns:a16="http://schemas.microsoft.com/office/drawing/2014/main" val="854878130"/>
                    </a:ext>
                  </a:extLst>
                </a:gridCol>
                <a:gridCol w="1509417">
                  <a:extLst>
                    <a:ext uri="{9D8B030D-6E8A-4147-A177-3AD203B41FA5}">
                      <a16:colId xmlns:a16="http://schemas.microsoft.com/office/drawing/2014/main" val="23492392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/>
                        <a:t>Región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ICR 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ICR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3558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Arica y Parinacota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27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Tarapacá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43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Antofagasta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589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Atacama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10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Coquimbo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39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Valparaíso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6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Santiago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08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O’Higgins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9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Maule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97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Biobío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77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La Araucanía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65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Los Ríos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84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Los Lagos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413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Aysén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828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Magallanes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667467"/>
                  </a:ext>
                </a:extLst>
              </a:tr>
            </a:tbl>
          </a:graphicData>
        </a:graphic>
      </p:graphicFrame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57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64ECD8-5DF2-4015-9AB6-AD20CD48B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BCDEB3D-2E2E-4E93-8588-188E53CF29B2}"/>
              </a:ext>
            </a:extLst>
          </p:cNvPr>
          <p:cNvSpPr txBox="1">
            <a:spLocks/>
          </p:cNvSpPr>
          <p:nvPr/>
        </p:nvSpPr>
        <p:spPr>
          <a:xfrm>
            <a:off x="2881418" y="5295840"/>
            <a:ext cx="8578702" cy="8285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por Regiones</a:t>
            </a:r>
          </a:p>
        </p:txBody>
      </p:sp>
      <p:pic>
        <p:nvPicPr>
          <p:cNvPr id="9" name="Picture 4" descr="LOGOSUBDERE-05.png">
            <a:extLst>
              <a:ext uri="{FF2B5EF4-FFF2-40B4-BE49-F238E27FC236}">
                <a16:creationId xmlns:a16="http://schemas.microsoft.com/office/drawing/2014/main" id="{4D9F777D-B379-423A-B0C7-2DFF0EC355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4" y="5774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6A5408-19D3-4A71-8D7C-B710FC62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84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416F2-DE9F-4385-B955-61E1A90F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6" y="2568109"/>
            <a:ext cx="1985793" cy="2008223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038A26-6E4C-465B-835B-02A4F5CF0026}"/>
              </a:ext>
            </a:extLst>
          </p:cNvPr>
          <p:cNvSpPr/>
          <p:nvPr/>
        </p:nvSpPr>
        <p:spPr>
          <a:xfrm>
            <a:off x="2163738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16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Arica y Parinacota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91726A-B549-4516-A53E-0C0BCE29F31E}"/>
              </a:ext>
            </a:extLst>
          </p:cNvPr>
          <p:cNvSpPr txBox="1"/>
          <p:nvPr/>
        </p:nvSpPr>
        <p:spPr>
          <a:xfrm>
            <a:off x="2599982" y="1097050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9° lugar del </a:t>
            </a:r>
            <a:r>
              <a:rPr lang="es-CL" dirty="0" err="1"/>
              <a:t>Indice</a:t>
            </a:r>
            <a:r>
              <a:rPr lang="es-CL" dirty="0"/>
              <a:t> de Competitividad Regional - ICR, y durante el período 2014 – 2018 avanza 6 lugares en el ranking del ICR, desde 14° a 9°.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11° en Productividad,  4° en Calidad de Vida y 11°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Innovación y Gobierno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Salud e Igualdad de Ingresos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Calidad Medio Ambiental.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AAC22BD-208F-4392-A802-E524706AF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679" y="3745327"/>
            <a:ext cx="2698512" cy="245736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656587B-1E7B-4D6C-92AD-7DA9F39C1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989" y="3601329"/>
            <a:ext cx="2662991" cy="252405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59ECDD6-E13B-4F9C-80CE-D8C13409D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827" y="3590894"/>
            <a:ext cx="3223885" cy="24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72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7038A26-6E4C-465B-835B-02A4F5CF0026}"/>
              </a:ext>
            </a:extLst>
          </p:cNvPr>
          <p:cNvSpPr/>
          <p:nvPr/>
        </p:nvSpPr>
        <p:spPr>
          <a:xfrm>
            <a:off x="216373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17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Tarapacá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AAB78A-4C27-49DB-89DB-236A78BCADDB}"/>
              </a:ext>
            </a:extLst>
          </p:cNvPr>
          <p:cNvSpPr txBox="1"/>
          <p:nvPr/>
        </p:nvSpPr>
        <p:spPr>
          <a:xfrm>
            <a:off x="2599982" y="986882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8° lugar del </a:t>
            </a:r>
            <a:r>
              <a:rPr lang="es-CL" dirty="0" err="1"/>
              <a:t>Indice</a:t>
            </a:r>
            <a:r>
              <a:rPr lang="es-CL" dirty="0"/>
              <a:t> de Competitividad Regional- ICR, y durante el período 2014 – 2018 avanza 3 lugares en el ranking del ICR, desde 11° a 8°.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6° en Productividad,  5° en Calidad de Vida y 13°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Producción, Mercado Laboral y Empresarial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Salud e Igualdad de Ingresos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Físico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2CA4793-FB51-4956-B5C2-4221D4C92484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8C9D2AA-AEA1-480F-BE8A-2B4E79F83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328" y="3801226"/>
            <a:ext cx="2503463" cy="24050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1AEF7EA-986F-48C8-AF6D-EC9AC5A19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547" y="3816292"/>
            <a:ext cx="2864224" cy="240507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B4102C-4DD2-4C9F-818C-9888368D8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2456" y="3805991"/>
            <a:ext cx="2818774" cy="228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1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7038A26-6E4C-465B-835B-02A4F5CF0026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18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Antofagasta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2016E4B-0CFA-4EC0-82A1-815A3D1FA84C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B093CCE-9CC9-458B-BFF6-3C79A87F52A0}"/>
              </a:ext>
            </a:extLst>
          </p:cNvPr>
          <p:cNvSpPr txBox="1"/>
          <p:nvPr/>
        </p:nvSpPr>
        <p:spPr>
          <a:xfrm>
            <a:off x="2467042" y="1095289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3° lugar del </a:t>
            </a:r>
            <a:r>
              <a:rPr lang="es-CL" dirty="0" err="1"/>
              <a:t>Indice</a:t>
            </a:r>
            <a:r>
              <a:rPr lang="es-CL" dirty="0"/>
              <a:t> de Competitividad Regional- ICR, y durante el período 2014 – 2018 manteniéndose en el 3° lugar en el ranking del ICR.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1° en Productividad,  2° en Calidad de Vida y 15°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Producción, Mercado Laboral, Innovación y Empresarial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Capacidad de Generar Ingresos, Salud e Igualdad de Ingresos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Físico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14A8C4-D981-4A24-BB90-069165909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59" y="4205361"/>
            <a:ext cx="2646561" cy="21509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F467C6B-D604-4579-BDAB-8CD372A52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011" y="4202768"/>
            <a:ext cx="2502854" cy="222475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7E31649-9EE2-4B22-A901-DA8F5B1E0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0741" y="4003648"/>
            <a:ext cx="2707917" cy="22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7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19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Atacama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2CDD70-E9D1-4458-B9C0-11F01B60C2EF}"/>
              </a:ext>
            </a:extLst>
          </p:cNvPr>
          <p:cNvSpPr txBox="1"/>
          <p:nvPr/>
        </p:nvSpPr>
        <p:spPr>
          <a:xfrm>
            <a:off x="2860714" y="1041777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7° lugar del </a:t>
            </a:r>
            <a:r>
              <a:rPr lang="es-CL" dirty="0" err="1"/>
              <a:t>Indice</a:t>
            </a:r>
            <a:r>
              <a:rPr lang="es-CL" dirty="0"/>
              <a:t> de Competitividad Regional- ICR, y durante el período 2014 – 2018 retrocede 3 lugares en el ranking del ICR, desde la 4° posición.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4° en Productividad,  3° en Calidad de Vida y 14°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Producción, Gobierno y Mercado Laboral,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Capacidad de Generar Ingresos, Salud e Igualdad de Ingresos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Físico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640777D-236C-4B01-9D81-E1B13A9F7FC2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5552E93-3C56-498D-9C9B-F2497BF154A2}"/>
              </a:ext>
            </a:extLst>
          </p:cNvPr>
          <p:cNvSpPr txBox="1">
            <a:spLocks/>
          </p:cNvSpPr>
          <p:nvPr/>
        </p:nvSpPr>
        <p:spPr>
          <a:xfrm>
            <a:off x="101445" y="245507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FDE6EA0-D575-4162-BF2A-8C8BD445D8B3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B220DF4-F57C-41AE-9B2D-36CFB599B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561" y="3686899"/>
            <a:ext cx="2381582" cy="198147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B01D25C-F3CF-4C4C-BD6E-EBA9C5DF3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760" y="3621992"/>
            <a:ext cx="2210108" cy="19719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E037B0E-0FC8-41AB-AA92-3954BBE4F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0935" y="3510817"/>
            <a:ext cx="2362530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6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LOGOSUBDERE-05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49" y="1"/>
            <a:ext cx="1548785" cy="140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509917" y="5591842"/>
            <a:ext cx="7197725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1600" b="1" dirty="0">
                <a:solidFill>
                  <a:srgbClr val="006CB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Departamento de Estudios y Análisis Territorial</a:t>
            </a:r>
          </a:p>
          <a:p>
            <a:pPr algn="ctr">
              <a:defRPr/>
            </a:pPr>
            <a:r>
              <a:rPr lang="es-CL" sz="1600" b="1" dirty="0">
                <a:solidFill>
                  <a:srgbClr val="006CB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Observatorio Regional y Local</a:t>
            </a:r>
          </a:p>
          <a:p>
            <a:pPr algn="ctr">
              <a:defRPr/>
            </a:pPr>
            <a:endParaRPr lang="es-CL" sz="700" b="1" dirty="0">
              <a:solidFill>
                <a:srgbClr val="006CB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s-CL" sz="700" b="1" dirty="0">
              <a:solidFill>
                <a:srgbClr val="006CB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CL" sz="2000" b="1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Aspectos del ICR</a:t>
            </a:r>
          </a:p>
        </p:txBody>
      </p:sp>
      <p:pic>
        <p:nvPicPr>
          <p:cNvPr id="1843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440" y="1603331"/>
            <a:ext cx="2760560" cy="165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35" y="1600129"/>
            <a:ext cx="2582732" cy="165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49" y="1603331"/>
            <a:ext cx="2917217" cy="16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92" y="1604093"/>
            <a:ext cx="3211479" cy="166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297"/>
            <a:ext cx="2542510" cy="166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3701010"/>
            <a:ext cx="12192000" cy="907597"/>
          </a:xfrm>
          <a:prstGeom prst="rect">
            <a:avLst/>
          </a:prstGeom>
          <a:solidFill>
            <a:srgbClr val="006CB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ヒラギノ角ゴ Pro W3" charset="-128"/>
                <a:cs typeface="+mn-cs"/>
              </a:rPr>
              <a:t>Índice de Competitividad Regional 2020</a:t>
            </a:r>
            <a:endParaRPr kumimoji="0" lang="es-ES_tradnl" altLang="es-C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ヒラギノ角ゴ Pro W3" charset="-128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4996077-F76D-4315-9660-D4821445BD0D}"/>
              </a:ext>
            </a:extLst>
          </p:cNvPr>
          <p:cNvSpPr/>
          <p:nvPr/>
        </p:nvSpPr>
        <p:spPr>
          <a:xfrm>
            <a:off x="2484360" y="5253288"/>
            <a:ext cx="2520000" cy="45719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647EDB2-F0E7-4AC2-A62A-4AFF0CF09FA8}"/>
              </a:ext>
            </a:extLst>
          </p:cNvPr>
          <p:cNvSpPr/>
          <p:nvPr/>
        </p:nvSpPr>
        <p:spPr>
          <a:xfrm>
            <a:off x="7187642" y="5243122"/>
            <a:ext cx="2520000" cy="45719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37F4850-B03E-4B29-80DE-2FDB8626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84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20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Coquimbo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556884E-42D2-4435-8B4F-4EBEE4540360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BBEA445-72C1-4330-B0C3-EBFC2E7908F7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5382366-BCCB-4F73-9743-C9DC9927B3D7}"/>
              </a:ext>
            </a:extLst>
          </p:cNvPr>
          <p:cNvSpPr txBox="1"/>
          <p:nvPr/>
        </p:nvSpPr>
        <p:spPr>
          <a:xfrm>
            <a:off x="2700289" y="995076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12° lugar del </a:t>
            </a:r>
            <a:r>
              <a:rPr lang="es-CL" dirty="0" err="1"/>
              <a:t>Indice</a:t>
            </a:r>
            <a:r>
              <a:rPr lang="es-CL" dirty="0"/>
              <a:t> de Competitividad Regional- ICR, y durante el período 2014 – 2018 retrocede 6 lugares en el ranking del ICR, desde la posición 6°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13° en Productividad,  14° en Calidad de Vida y 4°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Producción (6°)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Salud (</a:t>
            </a:r>
            <a:r>
              <a:rPr lang="es-CL" dirty="0" err="1"/>
              <a:t>x°</a:t>
            </a:r>
            <a:r>
              <a:rPr lang="es-CL" dirty="0"/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Calidad Medio Ambiental  (2°) y </a:t>
            </a:r>
            <a:r>
              <a:rPr lang="es-CL" dirty="0" smtClean="0"/>
              <a:t>Capital </a:t>
            </a:r>
            <a:r>
              <a:rPr lang="es-CL" dirty="0"/>
              <a:t>Físico (5°)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C87705-E89F-4D58-B87C-19440BC4A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47" y="3956280"/>
            <a:ext cx="2580181" cy="21360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319401-5753-4646-80C0-C41923D7B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143" y="3905730"/>
            <a:ext cx="2418302" cy="214253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82A3D4C-0967-4BD7-93EF-DFA886FF8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821" y="3932574"/>
            <a:ext cx="2623294" cy="21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21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Valparaíso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70AF148-D88B-4063-BFA5-61BEFE419152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552FD53-EE64-4B7F-B77E-DDE34911172C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CCC00E9-0FFA-4CD5-AEE0-5623B1CC9B62}"/>
              </a:ext>
            </a:extLst>
          </p:cNvPr>
          <p:cNvSpPr txBox="1"/>
          <p:nvPr/>
        </p:nvSpPr>
        <p:spPr>
          <a:xfrm>
            <a:off x="2700289" y="1041777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10° lugar del </a:t>
            </a:r>
            <a:r>
              <a:rPr lang="es-CL" dirty="0" err="1"/>
              <a:t>Indice</a:t>
            </a:r>
            <a:r>
              <a:rPr lang="es-CL" dirty="0"/>
              <a:t> de Competitividad Regional - ICR, y durante el período 2014 – 2018, retrocede 3 lugares en el ranking del ICR, desde la posición 7°.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8° en Productividad,  8° en Calidad de Vida y 10°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Innovación (6°) y Empresarial (6°)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Igualdad de Ingresos (5°)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Humano (3°)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826308-C733-42F1-910B-C78BB06A8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467" y="3889671"/>
            <a:ext cx="2391109" cy="188621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1F35DCC-D4C4-4F9A-A65F-ED85AE6BB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158" y="3842039"/>
            <a:ext cx="2219635" cy="193384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DF7C5A9-434E-42CB-892A-02CC4169C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3375" y="3831898"/>
            <a:ext cx="2381582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22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Santiago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0ED298-0EB9-476A-909E-ED3B090066EB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6590724-A9F4-4187-BC54-78098CC74EB9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590432E-7A17-4ABD-A048-4AB6879E9E13}"/>
              </a:ext>
            </a:extLst>
          </p:cNvPr>
          <p:cNvSpPr txBox="1"/>
          <p:nvPr/>
        </p:nvSpPr>
        <p:spPr>
          <a:xfrm>
            <a:off x="2700289" y="1041777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2° lugar del </a:t>
            </a:r>
            <a:r>
              <a:rPr lang="es-CL" dirty="0" err="1"/>
              <a:t>Indice</a:t>
            </a:r>
            <a:r>
              <a:rPr lang="es-CL" dirty="0"/>
              <a:t> de Competitividad Regional - ICR, y durante el período 2014 – 2018, retrocede en un lugar en el ranking del ICR, desde la 1° posición.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2° en Productividad,  7° en Calidad de Vida y 1°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Mercado Laboral (1°), Innovación (1°) y Empresarial (6°)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Capacidad de Generar Ingresos (3°), Seguridad (4°) y Salud (4°)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Humano (1°), Calidad Medio Ambiental (4°), </a:t>
            </a:r>
            <a:r>
              <a:rPr lang="es-CL" dirty="0" smtClean="0"/>
              <a:t>Capital </a:t>
            </a:r>
            <a:r>
              <a:rPr lang="es-CL" dirty="0"/>
              <a:t>Físico (4°)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1FF593-231A-4F3B-BE63-DAA050110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821" y="3998243"/>
            <a:ext cx="2257740" cy="191479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467B96D-1EB8-428B-A6D1-340EEB75A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760" y="3998243"/>
            <a:ext cx="2210108" cy="195289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A30F49A-C407-4109-BC15-4F39E63F5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7942" y="3998421"/>
            <a:ext cx="2257740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9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23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O’Higgins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3D8A7A2-6C6C-4FEE-B447-C23981E4B57C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E24C7C3-2DE4-4510-9D64-516002FB248F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1793C1-B86E-42D9-A9B1-4082241457A8}"/>
              </a:ext>
            </a:extLst>
          </p:cNvPr>
          <p:cNvSpPr txBox="1"/>
          <p:nvPr/>
        </p:nvSpPr>
        <p:spPr>
          <a:xfrm>
            <a:off x="2700289" y="1041777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5° lugar del </a:t>
            </a:r>
            <a:r>
              <a:rPr lang="es-CL" dirty="0" err="1"/>
              <a:t>Indice</a:t>
            </a:r>
            <a:r>
              <a:rPr lang="es-CL" dirty="0"/>
              <a:t> de Competitividad Regional - ICR, y durante el período 2014 – 2018, avanza 5 lugares en el ranking del ICR, desde la posición 10°.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12° en Productividad,  6° en Calidad de Vida y 5°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Producción (5°)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Igualdad de Ingresos (1°)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Calidad Medio Ambiental (3°) y </a:t>
            </a:r>
            <a:r>
              <a:rPr lang="es-CL" dirty="0" smtClean="0"/>
              <a:t>Capital </a:t>
            </a:r>
            <a:r>
              <a:rPr lang="es-CL" dirty="0"/>
              <a:t>Humano (5°)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0E2BFA-561E-4906-8CCC-C7760103D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310" y="3620809"/>
            <a:ext cx="2811125" cy="23672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23F32E-4CB1-4449-B4B0-6E548461C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621" y="3593912"/>
            <a:ext cx="2666161" cy="236726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B07DD2-4D2B-438B-A613-5A144DDAC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8380" y="3507900"/>
            <a:ext cx="2987652" cy="245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97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24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Maule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3D8A7A2-6C6C-4FEE-B447-C23981E4B57C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E24C7C3-2DE4-4510-9D64-516002FB248F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3966D68-A78A-4AD6-AC3E-B132FC022651}"/>
              </a:ext>
            </a:extLst>
          </p:cNvPr>
          <p:cNvSpPr txBox="1"/>
          <p:nvPr/>
        </p:nvSpPr>
        <p:spPr>
          <a:xfrm>
            <a:off x="2700289" y="1041777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14° lugar del </a:t>
            </a:r>
            <a:r>
              <a:rPr lang="es-CL" dirty="0" err="1"/>
              <a:t>Indice</a:t>
            </a:r>
            <a:r>
              <a:rPr lang="es-CL" dirty="0"/>
              <a:t> de Competitividad Regional - ICR, y durante el período 2014 – 2018, retrocede 2 lugares en el ranking del ICR, desde la posición 12°.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15° en Productividad,  13° en Calidad de Vida y 6°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Gobierno (11°) y Producción (12°)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Seguridad (3°)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Humano (4°), y Calidad Medio Ambiental (6°)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E3DC33-2750-489B-9DE3-74C6266F7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177" y="3458638"/>
            <a:ext cx="2908037" cy="23083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A8071D-6BC8-476D-9142-BA97DC478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210" y="3507899"/>
            <a:ext cx="2419687" cy="232880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8EE12B0-29D1-4E92-95B5-6DA3C5E0A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0159" y="3498372"/>
            <a:ext cx="2612996" cy="21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49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25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Ñuble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3D8A7A2-6C6C-4FEE-B447-C23981E4B57C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E24C7C3-2DE4-4510-9D64-516002FB248F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1FF8E8-034E-4D15-9D1D-225E2FD3BF9D}"/>
              </a:ext>
            </a:extLst>
          </p:cNvPr>
          <p:cNvSpPr txBox="1"/>
          <p:nvPr/>
        </p:nvSpPr>
        <p:spPr>
          <a:xfrm>
            <a:off x="2690485" y="1302136"/>
            <a:ext cx="917705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</a:rPr>
              <a:t>La falta de información estadística no permiten calcular el ICR en la región. Porque debido a su creación en septiembre de 2017 sólo existen 49 datos disponibles para calcular su competitividad, de un total de 79 datos. Aun cuando esa disponibilidad es una alta proporción,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 necesario que el 100% esté disponible para ser ocupados en el cálculo y de esta forma hacer un análisis comparativo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</a:rPr>
              <a:t>robusto. 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8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26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Biobío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284FB6F-5AEE-4BFD-954D-E4B1E90746FE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F9F21A9-6E13-44C5-BFE5-1B2DF8BBA04D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88947A7-4067-4798-A10D-068E5F83C7FA}"/>
              </a:ext>
            </a:extLst>
          </p:cNvPr>
          <p:cNvSpPr txBox="1"/>
          <p:nvPr/>
        </p:nvSpPr>
        <p:spPr>
          <a:xfrm>
            <a:off x="2700289" y="1041777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11° lugar del </a:t>
            </a:r>
            <a:r>
              <a:rPr lang="es-CL" dirty="0" err="1"/>
              <a:t>Indice</a:t>
            </a:r>
            <a:r>
              <a:rPr lang="es-CL" dirty="0"/>
              <a:t> de Competitividad Regional - ICR, y durante el período 2014 – 2018, retrocede 2 lugares en el ranking del ICR, desde la posición 9°.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10° en Productividad,  11° en Calidad de Vida y 7°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Mercado Laboral (7°), e Innovación (8°)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Seguridad (2°) y Entorno y Vivienda (5°)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Humano (2°) y </a:t>
            </a:r>
            <a:r>
              <a:rPr lang="es-CL" dirty="0" smtClean="0"/>
              <a:t>Capital </a:t>
            </a:r>
            <a:r>
              <a:rPr lang="es-CL" dirty="0"/>
              <a:t>Natural (6°)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9FDB42A-E5CD-412B-A6B4-E23CCBB67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720" y="3982972"/>
            <a:ext cx="2566866" cy="215148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4E7595F-1B88-4EB4-A58B-8FF22745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775" y="3982972"/>
            <a:ext cx="2343197" cy="215148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A129190-348E-4784-9C90-AB126458C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733" y="3987283"/>
            <a:ext cx="2766131" cy="219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63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27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La Araucanía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3D8A7A2-6C6C-4FEE-B447-C23981E4B57C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E24C7C3-2DE4-4510-9D64-516002FB248F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CF3399E-7834-49B2-90C0-C229B59DD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355" y="4113203"/>
            <a:ext cx="2381582" cy="18766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23D0C22-9699-4B23-9C81-E9018BAE2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752" y="4169667"/>
            <a:ext cx="2124371" cy="192431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9AD8B16-B5F0-4F13-AC13-A36547DA1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902" y="4113203"/>
            <a:ext cx="2314898" cy="191479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03BF369-52AA-46BB-887C-765B44630811}"/>
              </a:ext>
            </a:extLst>
          </p:cNvPr>
          <p:cNvSpPr txBox="1"/>
          <p:nvPr/>
        </p:nvSpPr>
        <p:spPr>
          <a:xfrm>
            <a:off x="2700289" y="1041777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15° lugar del </a:t>
            </a:r>
            <a:r>
              <a:rPr lang="es-CL" dirty="0" err="1"/>
              <a:t>Indice</a:t>
            </a:r>
            <a:r>
              <a:rPr lang="es-CL" dirty="0"/>
              <a:t> de Competitividad Regional - ICR, y durante el período 2014 – 2018, se mantiene en la posición 15° en el ranking del ICR.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15° en Productividad,  15° en Calidad de Vida y 9°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Empresarial (8°), Gobierno (8°) e Innovación (8°)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Seguridad  y Entorno y Vivienda (6°)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Natural (5°)</a:t>
            </a:r>
          </a:p>
        </p:txBody>
      </p:sp>
    </p:spTree>
    <p:extLst>
      <p:ext uri="{BB962C8B-B14F-4D97-AF65-F5344CB8AC3E}">
        <p14:creationId xmlns:p14="http://schemas.microsoft.com/office/powerpoint/2010/main" val="419555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28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Los Ríos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062CB89-B634-4D7D-A614-CF20865E35BE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5E2C50C-A59E-44B1-B6E8-8AD89CF97A46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A788286-3D5D-48FD-9A29-B07DFE91C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945" y="4083612"/>
            <a:ext cx="2606468" cy="21809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5D391EB-7832-4991-AA4C-C29CF0F6B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329" y="4088376"/>
            <a:ext cx="2374271" cy="21243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331E659-71FA-46B9-8A45-ADA163519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3248" y="4088376"/>
            <a:ext cx="2502598" cy="211285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E01088C-CD23-46D8-BA50-94B79C1DB637}"/>
              </a:ext>
            </a:extLst>
          </p:cNvPr>
          <p:cNvSpPr txBox="1"/>
          <p:nvPr/>
        </p:nvSpPr>
        <p:spPr>
          <a:xfrm>
            <a:off x="2700289" y="1041777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</a:t>
            </a:r>
            <a:r>
              <a:rPr lang="es-CL" dirty="0" smtClean="0"/>
              <a:t>12° </a:t>
            </a:r>
            <a:r>
              <a:rPr lang="es-CL" dirty="0"/>
              <a:t>lugar del </a:t>
            </a:r>
            <a:r>
              <a:rPr lang="es-CL" dirty="0" err="1"/>
              <a:t>Indice</a:t>
            </a:r>
            <a:r>
              <a:rPr lang="es-CL" dirty="0"/>
              <a:t> de Competitividad Regional - ICR, y durante el período 2014 – </a:t>
            </a:r>
            <a:r>
              <a:rPr lang="es-CL" dirty="0" smtClean="0"/>
              <a:t>2018 avanzó un lugar.</a:t>
            </a:r>
            <a:endParaRPr lang="es-CL" dirty="0"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9° en Productividad,  10° en Calidad de Vida y 12°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Gobierno (5°) e Innovación.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Seguridad (5°) y Entorno y Vivienda (4°)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Natural (4°)</a:t>
            </a:r>
          </a:p>
        </p:txBody>
      </p:sp>
    </p:spTree>
    <p:extLst>
      <p:ext uri="{BB962C8B-B14F-4D97-AF65-F5344CB8AC3E}">
        <p14:creationId xmlns:p14="http://schemas.microsoft.com/office/powerpoint/2010/main" val="90841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29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Los Lagos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0A7A31B-E5FA-4754-848F-9292FB194F4A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A281EC5-3885-4BCF-8CED-DAEBB9E44FDD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C7CA363-068E-4FE5-92EC-EB52B8585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347" y="3653337"/>
            <a:ext cx="2597614" cy="217373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972E557-5531-41C0-B4DD-AEFF887F9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13" y="3564923"/>
            <a:ext cx="2454705" cy="23083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55182FD-A2CF-469B-BE31-97AF4954E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6471" y="3585593"/>
            <a:ext cx="2595252" cy="223063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4D50AEC-15D8-44B2-8672-A6DEDD702B32}"/>
              </a:ext>
            </a:extLst>
          </p:cNvPr>
          <p:cNvSpPr txBox="1"/>
          <p:nvPr/>
        </p:nvSpPr>
        <p:spPr>
          <a:xfrm>
            <a:off x="2700289" y="1041777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6° lugar del </a:t>
            </a:r>
            <a:r>
              <a:rPr lang="es-CL" dirty="0" err="1"/>
              <a:t>Indice</a:t>
            </a:r>
            <a:r>
              <a:rPr lang="es-CL" dirty="0"/>
              <a:t> de Competitividad Regional - ICR, y durante el período 2014 – 2018, avanza 2 lugares en el ranking del ICR, desde la posición 8°.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7° en Productividad,  12° en Calidad de Vida y 3°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Mercado Laboral (6°), Empresarial (7°) y Gobierno (7°).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Entorno y Vivienda (3°)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Natural (3°) y </a:t>
            </a:r>
            <a:r>
              <a:rPr lang="es-CL" dirty="0" smtClean="0"/>
              <a:t>Capital </a:t>
            </a:r>
            <a:r>
              <a:rPr lang="es-CL" dirty="0"/>
              <a:t>Humano (6°)</a:t>
            </a:r>
          </a:p>
        </p:txBody>
      </p:sp>
    </p:spTree>
    <p:extLst>
      <p:ext uri="{BB962C8B-B14F-4D97-AF65-F5344CB8AC3E}">
        <p14:creationId xmlns:p14="http://schemas.microsoft.com/office/powerpoint/2010/main" val="175108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10">
            <a:extLst>
              <a:ext uri="{FF2B5EF4-FFF2-40B4-BE49-F238E27FC236}">
                <a16:creationId xmlns:a16="http://schemas.microsoft.com/office/drawing/2014/main" id="{3E073DEB-52D2-42BA-AC8B-A9A42751AF99}"/>
              </a:ext>
            </a:extLst>
          </p:cNvPr>
          <p:cNvSpPr txBox="1">
            <a:spLocks noGrp="1"/>
          </p:cNvSpPr>
          <p:nvPr/>
        </p:nvSpPr>
        <p:spPr bwMode="auto">
          <a:xfrm>
            <a:off x="634620" y="6586909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id="{D9B3ACBF-0C07-49EC-838E-0A51DDDE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38272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LOGOSUBDERE-05.png">
            <a:extLst>
              <a:ext uri="{FF2B5EF4-FFF2-40B4-BE49-F238E27FC236}">
                <a16:creationId xmlns:a16="http://schemas.microsoft.com/office/drawing/2014/main" id="{0A877CDE-A8E2-485D-A1CB-CDCA7CED61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62" y="0"/>
            <a:ext cx="1091379" cy="9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F91F2F8-BEC7-49A5-8687-EE350DEF2419}"/>
              </a:ext>
            </a:extLst>
          </p:cNvPr>
          <p:cNvSpPr/>
          <p:nvPr/>
        </p:nvSpPr>
        <p:spPr>
          <a:xfrm>
            <a:off x="6466114" y="1623041"/>
            <a:ext cx="5308827" cy="278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algn="l">
              <a:buFont typeface="+mj-lt"/>
              <a:buAutoNum type="arabicPeriod"/>
            </a:pPr>
            <a:r>
              <a:rPr lang="es-CL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Factores relevantes</a:t>
            </a:r>
          </a:p>
          <a:p>
            <a:pPr marL="342900" indent="-342900" algn="l">
              <a:buFont typeface="+mj-lt"/>
              <a:buAutoNum type="arabicPeriod"/>
            </a:pPr>
            <a:endParaRPr lang="es-CL" sz="20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CL" sz="2000" b="1" dirty="0">
                <a:solidFill>
                  <a:srgbClr val="222222"/>
                </a:solidFill>
                <a:latin typeface="Arial" panose="020B0604020202020204" pitchFamily="34" charset="0"/>
              </a:rPr>
              <a:t>Comparación con </a:t>
            </a:r>
            <a:r>
              <a:rPr lang="es-CL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 ICR 2008</a:t>
            </a:r>
          </a:p>
          <a:p>
            <a:pPr marL="342900" indent="-342900" algn="l">
              <a:buFont typeface="+mj-lt"/>
              <a:buAutoNum type="arabicPeriod"/>
            </a:pPr>
            <a:endParaRPr lang="es-CL" sz="20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CL" sz="2000" b="1" dirty="0">
                <a:solidFill>
                  <a:srgbClr val="222222"/>
                </a:solidFill>
                <a:latin typeface="Arial" panose="020B0604020202020204" pitchFamily="34" charset="0"/>
              </a:rPr>
              <a:t>Resultados por Regiones</a:t>
            </a:r>
          </a:p>
          <a:p>
            <a:pPr marL="342900" indent="-342900" algn="l">
              <a:buFont typeface="+mj-lt"/>
              <a:buAutoNum type="arabicPeriod"/>
            </a:pPr>
            <a:endParaRPr lang="es-CL" sz="20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CL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Importancia del ICR</a:t>
            </a:r>
          </a:p>
        </p:txBody>
      </p:sp>
      <p:pic>
        <p:nvPicPr>
          <p:cNvPr id="5" name="Gráfico 4" descr="Libro cerrado con relleno sólido">
            <a:extLst>
              <a:ext uri="{FF2B5EF4-FFF2-40B4-BE49-F238E27FC236}">
                <a16:creationId xmlns:a16="http://schemas.microsoft.com/office/drawing/2014/main" id="{B19D7866-740A-4206-B512-D4894AF6FB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9370" t="7512" r="20236" b="6980"/>
          <a:stretch/>
        </p:blipFill>
        <p:spPr>
          <a:xfrm>
            <a:off x="1444669" y="548640"/>
            <a:ext cx="3976417" cy="5630091"/>
          </a:xfrm>
          <a:prstGeom prst="rect">
            <a:avLst/>
          </a:prstGeom>
        </p:spPr>
      </p:pic>
      <p:sp>
        <p:nvSpPr>
          <p:cNvPr id="7" name="CuadroTexto 2">
            <a:extLst>
              <a:ext uri="{FF2B5EF4-FFF2-40B4-BE49-F238E27FC236}">
                <a16:creationId xmlns:a16="http://schemas.microsoft.com/office/drawing/2014/main" id="{A8A13B61-77DD-48D9-8BD0-5461F4369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885" y="2076995"/>
            <a:ext cx="2032500" cy="666206"/>
          </a:xfrm>
          <a:prstGeom prst="roundRect">
            <a:avLst>
              <a:gd name="adj" fmla="val 8541"/>
            </a:avLst>
          </a:prstGeom>
          <a:solidFill>
            <a:srgbClr val="E63338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s-CL" altLang="es-CL" sz="4800" b="1" cap="small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Agenda</a:t>
            </a:r>
            <a:endParaRPr lang="es-CL" altLang="es-CL" sz="4800" b="1" kern="1200" cap="small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 Ligh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E34DF4-8F44-43DF-A917-F52D68134100}"/>
              </a:ext>
            </a:extLst>
          </p:cNvPr>
          <p:cNvSpPr/>
          <p:nvPr/>
        </p:nvSpPr>
        <p:spPr>
          <a:xfrm>
            <a:off x="1998616" y="613956"/>
            <a:ext cx="195943" cy="5473336"/>
          </a:xfrm>
          <a:prstGeom prst="rect">
            <a:avLst/>
          </a:prstGeom>
          <a:solidFill>
            <a:srgbClr val="E63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E681FA-25F4-428E-93A8-8283B18B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3</a:t>
            </a:fld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F709AB-888A-41AD-B204-4A075199F11E}"/>
              </a:ext>
            </a:extLst>
          </p:cNvPr>
          <p:cNvSpPr txBox="1"/>
          <p:nvPr/>
        </p:nvSpPr>
        <p:spPr>
          <a:xfrm>
            <a:off x="7809470" y="5487608"/>
            <a:ext cx="5010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solidFill>
                  <a:schemeClr val="bg1"/>
                </a:solidFill>
              </a:rPr>
              <a:t>Factores Relevantes</a:t>
            </a:r>
          </a:p>
        </p:txBody>
      </p:sp>
    </p:spTree>
    <p:extLst>
      <p:ext uri="{BB962C8B-B14F-4D97-AF65-F5344CB8AC3E}">
        <p14:creationId xmlns:p14="http://schemas.microsoft.com/office/powerpoint/2010/main" val="4027475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30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Aysén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2412D-876B-4E5E-BC61-B5881393B8B8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AD2AD3A-D1D8-4B63-9BE0-7763434CA832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1D8E8EE-C821-4A81-9A6D-77AD2395C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465" y="3760121"/>
            <a:ext cx="2659319" cy="216529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AC02B04-F19B-4E7C-AF85-CB808064A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386" y="3760121"/>
            <a:ext cx="2346745" cy="217128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D1F0E20-D57E-41FB-BFD9-95A83CF1F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8800" y="3846045"/>
            <a:ext cx="2768391" cy="217128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1FA7926-B3CF-4638-ADF3-0196054A9CAA}"/>
              </a:ext>
            </a:extLst>
          </p:cNvPr>
          <p:cNvSpPr txBox="1"/>
          <p:nvPr/>
        </p:nvSpPr>
        <p:spPr>
          <a:xfrm>
            <a:off x="2700289" y="1041777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4° lugar del </a:t>
            </a:r>
            <a:r>
              <a:rPr lang="es-CL" dirty="0" err="1"/>
              <a:t>Indice</a:t>
            </a:r>
            <a:r>
              <a:rPr lang="es-CL" dirty="0"/>
              <a:t> de Competitividad Regional - ICR, y durante el período 2014 – 2018, avanza 1 lugar en el ranking del ICR, desde la posición 5°.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5° en Productividad,  9° en Calidad de Vida y 8°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Gobierno (1°) y Empresarial (5°)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Entorno y Vivienda (1°)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Natural (1°)</a:t>
            </a:r>
          </a:p>
        </p:txBody>
      </p:sp>
    </p:spTree>
    <p:extLst>
      <p:ext uri="{BB962C8B-B14F-4D97-AF65-F5344CB8AC3E}">
        <p14:creationId xmlns:p14="http://schemas.microsoft.com/office/powerpoint/2010/main" val="2816439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SUBDERE-05.png">
            <a:extLst>
              <a:ext uri="{FF2B5EF4-FFF2-40B4-BE49-F238E27FC236}">
                <a16:creationId xmlns:a16="http://schemas.microsoft.com/office/drawing/2014/main" id="{C986A898-F3D0-41BB-87F5-0964E730C9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" y="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5">
            <a:extLst>
              <a:ext uri="{FF2B5EF4-FFF2-40B4-BE49-F238E27FC236}">
                <a16:creationId xmlns:a16="http://schemas.microsoft.com/office/drawing/2014/main" id="{77903EB9-E26A-4DCF-9F51-0BF37C78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79604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1849F3C4-3534-459F-BA0F-C203FCE22D23}"/>
              </a:ext>
            </a:extLst>
          </p:cNvPr>
          <p:cNvSpPr txBox="1">
            <a:spLocks noGrp="1"/>
          </p:cNvSpPr>
          <p:nvPr/>
        </p:nvSpPr>
        <p:spPr bwMode="auto">
          <a:xfrm>
            <a:off x="605124" y="6628241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963716E-9623-46DF-A6A8-61C8F2CF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31</a:t>
            </a:fld>
            <a:endParaRPr lang="es-C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F1A2659-0E65-4A03-AA5D-D45490B93731}"/>
              </a:ext>
            </a:extLst>
          </p:cNvPr>
          <p:cNvSpPr txBox="1">
            <a:spLocks/>
          </p:cNvSpPr>
          <p:nvPr/>
        </p:nvSpPr>
        <p:spPr>
          <a:xfrm>
            <a:off x="3648142" y="330204"/>
            <a:ext cx="7281345" cy="6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solidFill>
                  <a:srgbClr val="006CB7"/>
                </a:solidFill>
              </a:rPr>
              <a:t>Magallanes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06103F0-6C43-4F24-9449-CDB8F3D550A9}"/>
              </a:ext>
            </a:extLst>
          </p:cNvPr>
          <p:cNvSpPr/>
          <p:nvPr/>
        </p:nvSpPr>
        <p:spPr>
          <a:xfrm>
            <a:off x="2174757" y="926221"/>
            <a:ext cx="127655" cy="5292000"/>
          </a:xfrm>
          <a:prstGeom prst="rect">
            <a:avLst/>
          </a:prstGeom>
          <a:solidFill>
            <a:srgbClr val="DB4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10DE9F-F836-4528-8300-14459E2760CF}"/>
              </a:ext>
            </a:extLst>
          </p:cNvPr>
          <p:cNvSpPr txBox="1">
            <a:spLocks/>
          </p:cNvSpPr>
          <p:nvPr/>
        </p:nvSpPr>
        <p:spPr>
          <a:xfrm>
            <a:off x="154236" y="2568109"/>
            <a:ext cx="1985793" cy="200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Situación </a:t>
            </a:r>
            <a:r>
              <a:rPr lang="es-CL" sz="3200" b="1" dirty="0">
                <a:solidFill>
                  <a:srgbClr val="006CB7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s-CL" sz="3200" b="1" dirty="0">
                <a:solidFill>
                  <a:srgbClr val="006C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Región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57C1B5E-4B71-4A91-804F-A0745A69D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178" y="3923111"/>
            <a:ext cx="2505425" cy="194337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442CE2B-8B6A-4FE8-B4A3-D261C89E7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329" y="3969898"/>
            <a:ext cx="2124371" cy="191479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216F1F5-D480-48D5-A6D9-485AA24AF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4282" y="4201916"/>
            <a:ext cx="2314898" cy="188621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E650B44-24F3-4B4A-8FCE-EDD3A211B57A}"/>
              </a:ext>
            </a:extLst>
          </p:cNvPr>
          <p:cNvSpPr txBox="1"/>
          <p:nvPr/>
        </p:nvSpPr>
        <p:spPr>
          <a:xfrm>
            <a:off x="2700289" y="1041777"/>
            <a:ext cx="9177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La región tiene el 1° lugar del </a:t>
            </a:r>
            <a:r>
              <a:rPr lang="es-CL" dirty="0" err="1"/>
              <a:t>Indice</a:t>
            </a:r>
            <a:r>
              <a:rPr lang="es-CL" dirty="0"/>
              <a:t> de Competitividad Regional - ICR, y durante el período 2014 – 2018, avanza 1 lugar en el ranking del ICR, desde la posición 2°.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Por dimensiones tiene el lugar 3° en Productividad,  1° en Calidad de Vida y 2° en Sustentabilidad.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Los mejores resultados en los factores por cada dimensión: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Productividad, en Empresarial y Gobierno (2°).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Calidad de Vida, en Seguridad (1°) y Entorno y Vivienda (2°)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dirty="0"/>
              <a:t>Sustentabilidad, en </a:t>
            </a:r>
            <a:r>
              <a:rPr lang="es-CL" dirty="0" smtClean="0"/>
              <a:t>Capital </a:t>
            </a:r>
            <a:r>
              <a:rPr lang="es-CL" dirty="0"/>
              <a:t>Natural (2°) y Calidad Medio Ambiental (5°)</a:t>
            </a:r>
          </a:p>
        </p:txBody>
      </p:sp>
    </p:spTree>
    <p:extLst>
      <p:ext uri="{BB962C8B-B14F-4D97-AF65-F5344CB8AC3E}">
        <p14:creationId xmlns:p14="http://schemas.microsoft.com/office/powerpoint/2010/main" val="3136618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montaña, naturaleza, cañón, valle&#10;&#10;Descripción generada automáticamente">
            <a:extLst>
              <a:ext uri="{FF2B5EF4-FFF2-40B4-BE49-F238E27FC236}">
                <a16:creationId xmlns:a16="http://schemas.microsoft.com/office/drawing/2014/main" id="{38E6CCC0-0600-4BEB-ABD7-F725E59D5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091" t="13275" b="10402"/>
          <a:stretch/>
        </p:blipFill>
        <p:spPr>
          <a:xfrm>
            <a:off x="-4" y="-60911"/>
            <a:ext cx="1219198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915704-225F-439E-AE46-D90A6CE3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4305300"/>
            <a:ext cx="10971546" cy="11742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Importancia</a:t>
            </a:r>
            <a:r>
              <a:rPr lang="en-US" sz="6600" dirty="0">
                <a:solidFill>
                  <a:schemeClr val="bg1"/>
                </a:solidFill>
              </a:rPr>
              <a:t> del ICR</a:t>
            </a:r>
          </a:p>
        </p:txBody>
      </p:sp>
      <p:pic>
        <p:nvPicPr>
          <p:cNvPr id="16" name="Picture 4" descr="LOGOSUBDERE-05.png">
            <a:extLst>
              <a:ext uri="{FF2B5EF4-FFF2-40B4-BE49-F238E27FC236}">
                <a16:creationId xmlns:a16="http://schemas.microsoft.com/office/drawing/2014/main" id="{DA41D8F6-9964-44EF-9226-61A830D894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720" y="-60911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D29A4E9-77B7-4A33-8CB6-6EF7617D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972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10">
            <a:extLst>
              <a:ext uri="{FF2B5EF4-FFF2-40B4-BE49-F238E27FC236}">
                <a16:creationId xmlns:a16="http://schemas.microsoft.com/office/drawing/2014/main" id="{3E073DEB-52D2-42BA-AC8B-A9A42751AF99}"/>
              </a:ext>
            </a:extLst>
          </p:cNvPr>
          <p:cNvSpPr txBox="1">
            <a:spLocks noGrp="1"/>
          </p:cNvSpPr>
          <p:nvPr/>
        </p:nvSpPr>
        <p:spPr bwMode="auto">
          <a:xfrm>
            <a:off x="634620" y="6586909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id="{D9B3ACBF-0C07-49EC-838E-0A51DDDE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38272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LOGOSUBDERE-05.png">
            <a:extLst>
              <a:ext uri="{FF2B5EF4-FFF2-40B4-BE49-F238E27FC236}">
                <a16:creationId xmlns:a16="http://schemas.microsoft.com/office/drawing/2014/main" id="{0A877CDE-A8E2-485D-A1CB-CDCA7CED61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62" y="0"/>
            <a:ext cx="1091379" cy="9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DE34DF4-8F44-43DF-A917-F52D68134100}"/>
              </a:ext>
            </a:extLst>
          </p:cNvPr>
          <p:cNvSpPr/>
          <p:nvPr/>
        </p:nvSpPr>
        <p:spPr>
          <a:xfrm>
            <a:off x="607765" y="460145"/>
            <a:ext cx="217397" cy="5937709"/>
          </a:xfrm>
          <a:prstGeom prst="rect">
            <a:avLst/>
          </a:prstGeom>
          <a:solidFill>
            <a:srgbClr val="E63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E681FA-25F4-428E-93A8-8283B18B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33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CB30CD-E7DD-43FB-9842-8D169B520E43}"/>
              </a:ext>
            </a:extLst>
          </p:cNvPr>
          <p:cNvSpPr txBox="1"/>
          <p:nvPr/>
        </p:nvSpPr>
        <p:spPr>
          <a:xfrm>
            <a:off x="1050099" y="205104"/>
            <a:ext cx="9416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El ICR en el momento presente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89A20C-6108-48C6-9FFF-00F1EC93510C}"/>
              </a:ext>
            </a:extLst>
          </p:cNvPr>
          <p:cNvSpPr txBox="1"/>
          <p:nvPr/>
        </p:nvSpPr>
        <p:spPr>
          <a:xfrm>
            <a:off x="1050097" y="1120140"/>
            <a:ext cx="10534137" cy="551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ICR se calcula desde un concepto más amplio de competitividad que incluye la productividad, la calidad de vida y la sustentabilidad.  Con ello se  aborda  desde un planteamiento que considera las características de la economía y la sociedad chilena.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se realiza con una metodología más robusta para alcanzar una mayor y mejor aproximación a la realidad sobre la cual se debe trabajar.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resultados se entregan cuando se eligen e instalan las primeras autoridades regionales, con antecedentes sobre la competitividad de las regiones, que identifican sus fortalezas y debilidades.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nuevo escenario, </a:t>
            </a:r>
            <a:r>
              <a:rPr lang="es-C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 este </a:t>
            </a:r>
            <a:r>
              <a:rPr lang="es-C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 es posible abordar el desarrollo de cada región y sus desafíos con políticas públicas adecuadas a sus requerimientos, para así aprovechar las potencialidades, y poder superar las carencias. </a:t>
            </a:r>
          </a:p>
        </p:txBody>
      </p:sp>
    </p:spTree>
    <p:extLst>
      <p:ext uri="{BB962C8B-B14F-4D97-AF65-F5344CB8AC3E}">
        <p14:creationId xmlns:p14="http://schemas.microsoft.com/office/powerpoint/2010/main" val="3096494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79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029CBB3-E19F-4233-B8A0-DCB43CA4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34</a:t>
            </a:fld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66C7F1D-2653-4027-BD10-2A5356836E38}"/>
              </a:ext>
            </a:extLst>
          </p:cNvPr>
          <p:cNvSpPr/>
          <p:nvPr/>
        </p:nvSpPr>
        <p:spPr>
          <a:xfrm>
            <a:off x="2509917" y="5591842"/>
            <a:ext cx="7197725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1600" b="1" dirty="0">
                <a:solidFill>
                  <a:srgbClr val="006CB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Departamento de Estudios y Análisis Territorial</a:t>
            </a:r>
          </a:p>
          <a:p>
            <a:pPr algn="ctr">
              <a:defRPr/>
            </a:pPr>
            <a:r>
              <a:rPr lang="es-CL" sz="1600" b="1" dirty="0">
                <a:solidFill>
                  <a:srgbClr val="006CB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Observatorio Regional y Local</a:t>
            </a:r>
          </a:p>
          <a:p>
            <a:pPr algn="ctr">
              <a:defRPr/>
            </a:pPr>
            <a:endParaRPr lang="es-CL" sz="700" b="1" dirty="0">
              <a:solidFill>
                <a:srgbClr val="006CB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s-CL" sz="700" b="1" dirty="0">
              <a:solidFill>
                <a:srgbClr val="006CB7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CL" sz="2000" b="1" dirty="0"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VERSIÓN BORRADOR – NO COPIAR NI CITAR</a:t>
            </a:r>
          </a:p>
        </p:txBody>
      </p:sp>
    </p:spTree>
    <p:extLst>
      <p:ext uri="{BB962C8B-B14F-4D97-AF65-F5344CB8AC3E}">
        <p14:creationId xmlns:p14="http://schemas.microsoft.com/office/powerpoint/2010/main" val="104328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ista de una ciudad&#10;&#10;Descripción generada automáticamente">
            <a:extLst>
              <a:ext uri="{FF2B5EF4-FFF2-40B4-BE49-F238E27FC236}">
                <a16:creationId xmlns:a16="http://schemas.microsoft.com/office/drawing/2014/main" id="{53F55E69-D457-4DEE-BF72-85407FF7F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2008" b="3721"/>
          <a:stretch/>
        </p:blipFill>
        <p:spPr>
          <a:xfrm>
            <a:off x="-1504" y="0"/>
            <a:ext cx="1219198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BF6B7FC7-CCB1-424E-8E1A-08D13133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5069242"/>
            <a:ext cx="10515600" cy="1267899"/>
          </a:xfrm>
        </p:spPr>
        <p:txBody>
          <a:bodyPr>
            <a:normAutofit/>
          </a:bodyPr>
          <a:lstStyle/>
          <a:p>
            <a:pPr algn="r"/>
            <a:r>
              <a:rPr lang="es-C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Relevantes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3352238-6C26-4634-86EC-5D8D1DD9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4</a:t>
            </a:fld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1B1332D-70EC-468B-8835-B6F48296C237}"/>
              </a:ext>
            </a:extLst>
          </p:cNvPr>
          <p:cNvSpPr/>
          <p:nvPr/>
        </p:nvSpPr>
        <p:spPr>
          <a:xfrm>
            <a:off x="693310" y="6107871"/>
            <a:ext cx="10243930" cy="248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Picture 4" descr="LOGOSUBDERE-05.png">
            <a:extLst>
              <a:ext uri="{FF2B5EF4-FFF2-40B4-BE49-F238E27FC236}">
                <a16:creationId xmlns:a16="http://schemas.microsoft.com/office/drawing/2014/main" id="{5CDDCEB7-C42E-4F89-837B-96932F918C7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515" y="-20350"/>
            <a:ext cx="1091379" cy="9904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8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Diagrama 65">
            <a:extLst>
              <a:ext uri="{FF2B5EF4-FFF2-40B4-BE49-F238E27FC236}">
                <a16:creationId xmlns:a16="http://schemas.microsoft.com/office/drawing/2014/main" id="{B37EC738-8125-4C11-834A-7BA674CC46F8}"/>
              </a:ext>
            </a:extLst>
          </p:cNvPr>
          <p:cNvGraphicFramePr/>
          <p:nvPr/>
        </p:nvGraphicFramePr>
        <p:xfrm>
          <a:off x="2726849" y="60206"/>
          <a:ext cx="9248841" cy="6759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" name="Título 1">
            <a:extLst>
              <a:ext uri="{FF2B5EF4-FFF2-40B4-BE49-F238E27FC236}">
                <a16:creationId xmlns:a16="http://schemas.microsoft.com/office/drawing/2014/main" id="{BF0F67BC-CC75-4187-87EF-47977DC62CB4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2425148" cy="6858000"/>
          </a:xfrm>
          <a:prstGeom prst="rect">
            <a:avLst/>
          </a:prstGeom>
          <a:solidFill>
            <a:srgbClr val="006CB7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altLang="es-CL" b="1">
                <a:solidFill>
                  <a:schemeClr val="bg1"/>
                </a:solidFill>
              </a:rPr>
              <a:t> Modelo</a:t>
            </a:r>
            <a:endParaRPr lang="es-CL">
              <a:solidFill>
                <a:schemeClr val="bg1"/>
              </a:solidFill>
            </a:endParaRPr>
          </a:p>
        </p:txBody>
      </p:sp>
      <p:pic>
        <p:nvPicPr>
          <p:cNvPr id="68" name="Picture 4" descr="LOGOSUBDERE-05.png">
            <a:extLst>
              <a:ext uri="{FF2B5EF4-FFF2-40B4-BE49-F238E27FC236}">
                <a16:creationId xmlns:a16="http://schemas.microsoft.com/office/drawing/2014/main" id="{BDC0B54E-D653-4A3C-A6CE-6829BF1A7E2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0" y="-10957"/>
            <a:ext cx="1091379" cy="9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FB00899-1CD6-48A9-803C-470FA2F1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7516" y="6492875"/>
            <a:ext cx="2743200" cy="365125"/>
          </a:xfrm>
        </p:spPr>
        <p:txBody>
          <a:bodyPr/>
          <a:lstStyle/>
          <a:p>
            <a:fld id="{52F496D5-2F86-46D8-8B15-04F60F22C44D}" type="slidenum">
              <a:rPr lang="es-CL" smtClean="0"/>
              <a:t>5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2ADEA8-7265-45C4-AEFE-C424896184E8}"/>
              </a:ext>
            </a:extLst>
          </p:cNvPr>
          <p:cNvSpPr txBox="1"/>
          <p:nvPr/>
        </p:nvSpPr>
        <p:spPr>
          <a:xfrm>
            <a:off x="223678" y="5063491"/>
            <a:ext cx="2005171" cy="1456809"/>
          </a:xfrm>
          <a:prstGeom prst="rect">
            <a:avLst/>
          </a:prstGeom>
          <a:noFill/>
          <a:ln>
            <a:solidFill>
              <a:srgbClr val="FFEDCC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CL" sz="2400" dirty="0">
                <a:solidFill>
                  <a:schemeClr val="bg1"/>
                </a:solidFill>
              </a:rPr>
              <a:t>3 dimensiones</a:t>
            </a:r>
          </a:p>
          <a:p>
            <a:pPr algn="just">
              <a:spcAft>
                <a:spcPts val="1000"/>
              </a:spcAft>
            </a:pPr>
            <a:r>
              <a:rPr lang="es-CL" sz="2400" dirty="0">
                <a:solidFill>
                  <a:schemeClr val="bg1"/>
                </a:solidFill>
              </a:rPr>
              <a:t>14 factores</a:t>
            </a:r>
          </a:p>
          <a:p>
            <a:pPr algn="just">
              <a:spcAft>
                <a:spcPts val="1000"/>
              </a:spcAft>
            </a:pPr>
            <a:r>
              <a:rPr lang="es-CL" sz="2400" dirty="0">
                <a:solidFill>
                  <a:schemeClr val="bg1"/>
                </a:solidFill>
              </a:rPr>
              <a:t>79 variables</a:t>
            </a:r>
          </a:p>
        </p:txBody>
      </p:sp>
    </p:spTree>
    <p:extLst>
      <p:ext uri="{BB962C8B-B14F-4D97-AF65-F5344CB8AC3E}">
        <p14:creationId xmlns:p14="http://schemas.microsoft.com/office/powerpoint/2010/main" val="394346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10">
            <a:extLst>
              <a:ext uri="{FF2B5EF4-FFF2-40B4-BE49-F238E27FC236}">
                <a16:creationId xmlns:a16="http://schemas.microsoft.com/office/drawing/2014/main" id="{3E073DEB-52D2-42BA-AC8B-A9A42751AF99}"/>
              </a:ext>
            </a:extLst>
          </p:cNvPr>
          <p:cNvSpPr txBox="1">
            <a:spLocks noGrp="1"/>
          </p:cNvSpPr>
          <p:nvPr/>
        </p:nvSpPr>
        <p:spPr bwMode="auto">
          <a:xfrm>
            <a:off x="634620" y="6586909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id="{D9B3ACBF-0C07-49EC-838E-0A51DDDE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38272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LOGOSUBDERE-05.png">
            <a:extLst>
              <a:ext uri="{FF2B5EF4-FFF2-40B4-BE49-F238E27FC236}">
                <a16:creationId xmlns:a16="http://schemas.microsoft.com/office/drawing/2014/main" id="{0A877CDE-A8E2-485D-A1CB-CDCA7CED61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62" y="0"/>
            <a:ext cx="1091379" cy="9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DE34DF4-8F44-43DF-A917-F52D68134100}"/>
              </a:ext>
            </a:extLst>
          </p:cNvPr>
          <p:cNvSpPr/>
          <p:nvPr/>
        </p:nvSpPr>
        <p:spPr>
          <a:xfrm>
            <a:off x="842167" y="613956"/>
            <a:ext cx="195943" cy="5473336"/>
          </a:xfrm>
          <a:prstGeom prst="rect">
            <a:avLst/>
          </a:prstGeom>
          <a:solidFill>
            <a:srgbClr val="E63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E681FA-25F4-428E-93A8-8283B18B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6</a:t>
            </a:fld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CB30CD-E7DD-43FB-9842-8D169B520E43}"/>
              </a:ext>
            </a:extLst>
          </p:cNvPr>
          <p:cNvSpPr txBox="1"/>
          <p:nvPr/>
        </p:nvSpPr>
        <p:spPr>
          <a:xfrm>
            <a:off x="1632857" y="283537"/>
            <a:ext cx="8771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FF9933"/>
                </a:solidFill>
                <a:latin typeface="+mj-lt"/>
              </a:rPr>
              <a:t>La dimensión Productividad y sus Factores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F6664D-177C-4594-BC4A-C0B1DBF8D321}"/>
              </a:ext>
            </a:extLst>
          </p:cNvPr>
          <p:cNvSpPr txBox="1"/>
          <p:nvPr/>
        </p:nvSpPr>
        <p:spPr>
          <a:xfrm>
            <a:off x="1570647" y="1089898"/>
            <a:ext cx="905070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/>
              <a:t>En la </a:t>
            </a:r>
            <a:r>
              <a:rPr lang="es-CL" b="1" dirty="0" smtClean="0"/>
              <a:t>lámina </a:t>
            </a:r>
            <a:r>
              <a:rPr lang="es-CL" b="1" dirty="0"/>
              <a:t>anterior se aprecian las 3 dimensiones del ICR y los 14 factores que las conforman. Además, en la </a:t>
            </a:r>
            <a:r>
              <a:rPr lang="es-CL" b="1" dirty="0" smtClean="0"/>
              <a:t>lámina </a:t>
            </a:r>
            <a:r>
              <a:rPr lang="es-CL" b="1" dirty="0"/>
              <a:t>siguiente se muestran las variables que compone cada factor </a:t>
            </a:r>
          </a:p>
          <a:p>
            <a:pPr algn="just"/>
            <a:endParaRPr lang="es-CL" sz="1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b="1" dirty="0"/>
              <a:t>La dimensión Productividad contiene 5 factores que explican el fenómeno de esa dimensión. Estos son: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b="1" u="sng" dirty="0"/>
              <a:t>Mercado Laboral</a:t>
            </a:r>
            <a:r>
              <a:rPr lang="es-CL" b="1" dirty="0"/>
              <a:t>, con una importancia o interpretación del 34% de la dimensión. Contiene 8 variables, y Gasto en Capacitación per </a:t>
            </a:r>
            <a:r>
              <a:rPr lang="es-CL" b="1" dirty="0" smtClean="0"/>
              <a:t>cápita </a:t>
            </a:r>
            <a:r>
              <a:rPr lang="es-CL" b="1" dirty="0"/>
              <a:t>es el más relevante, con un peso dentro del factor de 32%.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b="1" u="sng" dirty="0"/>
              <a:t>Producción</a:t>
            </a:r>
            <a:r>
              <a:rPr lang="es-CL" b="1" dirty="0"/>
              <a:t>, tiene una importancia de 19% en la dimensión. Contiene 5 variables, y PIB per </a:t>
            </a:r>
            <a:r>
              <a:rPr lang="es-CL" b="1" dirty="0" smtClean="0"/>
              <a:t>cápita </a:t>
            </a:r>
            <a:r>
              <a:rPr lang="es-CL" b="1" dirty="0"/>
              <a:t>es la mas relevante, en 29% dentro del factor;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b="1" u="sng" dirty="0"/>
              <a:t>Acción del Estado</a:t>
            </a:r>
            <a:r>
              <a:rPr lang="es-CL" b="1" dirty="0"/>
              <a:t>, tiene una importancia de 18% en la dimensión. Contiene 7 variables, y la inversión publica – FNDR es la más relevante</a:t>
            </a:r>
            <a:r>
              <a:rPr lang="es-CL" b="1" dirty="0" smtClean="0"/>
              <a:t>, en </a:t>
            </a:r>
            <a:r>
              <a:rPr lang="es-CL" b="1" dirty="0"/>
              <a:t>39% dentro del factor;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b="1" u="sng" dirty="0"/>
              <a:t>Innovación</a:t>
            </a:r>
            <a:r>
              <a:rPr lang="es-CL" b="1" dirty="0"/>
              <a:t>, tiene una importancia de 16% en la dimensión. Contiene 6 variables, y Gasto en Investigación y Desarrollo per </a:t>
            </a:r>
            <a:r>
              <a:rPr lang="es-CL" b="1" dirty="0" smtClean="0"/>
              <a:t>cápita </a:t>
            </a:r>
            <a:r>
              <a:rPr lang="es-CL" b="1" dirty="0"/>
              <a:t>es la más relevante, en 42% dentro del factor; 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b="1" u="sng" dirty="0"/>
              <a:t>Factor empresarial</a:t>
            </a:r>
            <a:r>
              <a:rPr lang="es-CL" b="1" dirty="0"/>
              <a:t>, tiene una importancia de 13% en la dimensión. Contiene 5 variables, y Colocaciones per </a:t>
            </a:r>
            <a:r>
              <a:rPr lang="es-CL" b="1" dirty="0" smtClean="0"/>
              <a:t>cápita </a:t>
            </a:r>
            <a:r>
              <a:rPr lang="es-CL" b="1" dirty="0"/>
              <a:t>es la más relevante, en 37% dentro del factor.</a:t>
            </a:r>
          </a:p>
        </p:txBody>
      </p:sp>
    </p:spTree>
    <p:extLst>
      <p:ext uri="{BB962C8B-B14F-4D97-AF65-F5344CB8AC3E}">
        <p14:creationId xmlns:p14="http://schemas.microsoft.com/office/powerpoint/2010/main" val="1420806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25F57D3-487C-4F86-87CB-F388A115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7</a:t>
            </a:fld>
            <a:endParaRPr lang="es-CL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20B2D22-3D73-49FB-9F44-9E7494CA7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9101"/>
              </p:ext>
            </p:extLst>
          </p:nvPr>
        </p:nvGraphicFramePr>
        <p:xfrm>
          <a:off x="216128" y="1611377"/>
          <a:ext cx="2268000" cy="5025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98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586502">
                  <a:extLst>
                    <a:ext uri="{9D8B030D-6E8A-4147-A177-3AD203B41FA5}">
                      <a16:colId xmlns:a16="http://schemas.microsoft.com/office/drawing/2014/main" val="2648838423"/>
                    </a:ext>
                  </a:extLst>
                </a:gridCol>
              </a:tblGrid>
              <a:tr h="821427"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dirty="0"/>
                        <a:t>Mercado laboral (34%)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525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 en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525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capacitación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525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Conmutación a la región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2592907"/>
                  </a:ext>
                </a:extLst>
              </a:tr>
              <a:tr h="525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 promedio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6889685"/>
                  </a:ext>
                </a:extLst>
              </a:tr>
              <a:tr h="525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PIB/horas trabajadas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3267907"/>
                  </a:ext>
                </a:extLst>
              </a:tr>
              <a:tr h="525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escolaridad PEA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0185899"/>
                  </a:ext>
                </a:extLst>
              </a:tr>
              <a:tr h="525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participación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7305701"/>
                  </a:ext>
                </a:extLst>
              </a:tr>
              <a:tr h="525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PSU a la región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6299689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29B7E07-50CF-4F49-B60A-72984DB0DA9A}"/>
              </a:ext>
            </a:extLst>
          </p:cNvPr>
          <p:cNvGraphicFramePr>
            <a:graphicFrameLocks noGrp="1"/>
          </p:cNvGraphicFramePr>
          <p:nvPr/>
        </p:nvGraphicFramePr>
        <p:xfrm>
          <a:off x="4944682" y="1616149"/>
          <a:ext cx="2268000" cy="5020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657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573343">
                  <a:extLst>
                    <a:ext uri="{9D8B030D-6E8A-4147-A177-3AD203B41FA5}">
                      <a16:colId xmlns:a16="http://schemas.microsoft.com/office/drawing/2014/main" val="3727310256"/>
                    </a:ext>
                  </a:extLst>
                </a:gridCol>
              </a:tblGrid>
              <a:tr h="811602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Acción del gobierno (18%)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60129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pública FNDR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60129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MOP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60129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MINVU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612592907"/>
                  </a:ext>
                </a:extLst>
              </a:tr>
              <a:tr h="6012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MINEDUC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716889685"/>
                  </a:ext>
                </a:extLst>
              </a:tr>
              <a:tr h="6012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 municipal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003267907"/>
                  </a:ext>
                </a:extLst>
              </a:tr>
              <a:tr h="60129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MINAGRI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390185899"/>
                  </a:ext>
                </a:extLst>
              </a:tr>
              <a:tr h="60129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municipal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587305701"/>
                  </a:ext>
                </a:extLst>
              </a:tr>
            </a:tbl>
          </a:graphicData>
        </a:graphic>
      </p:graphicFrame>
      <p:graphicFrame>
        <p:nvGraphicFramePr>
          <p:cNvPr id="8" name="Tabla 3">
            <a:extLst>
              <a:ext uri="{FF2B5EF4-FFF2-40B4-BE49-F238E27FC236}">
                <a16:creationId xmlns:a16="http://schemas.microsoft.com/office/drawing/2014/main" id="{F76AA4BA-48D9-4BD6-A68A-7382B6A83A13}"/>
              </a:ext>
            </a:extLst>
          </p:cNvPr>
          <p:cNvGraphicFramePr>
            <a:graphicFrameLocks noGrp="1"/>
          </p:cNvGraphicFramePr>
          <p:nvPr/>
        </p:nvGraphicFramePr>
        <p:xfrm>
          <a:off x="2580405" y="1616149"/>
          <a:ext cx="2268000" cy="502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056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514944">
                  <a:extLst>
                    <a:ext uri="{9D8B030D-6E8A-4147-A177-3AD203B41FA5}">
                      <a16:colId xmlns:a16="http://schemas.microsoft.com/office/drawing/2014/main" val="3444780518"/>
                    </a:ext>
                  </a:extLst>
                </a:gridCol>
              </a:tblGrid>
              <a:tr h="837571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Producción</a:t>
                      </a:r>
                    </a:p>
                    <a:p>
                      <a:pPr algn="ctr"/>
                      <a:r>
                        <a:rPr lang="es-CL" dirty="0"/>
                        <a:t>(19%)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83757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PIB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83757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Exportaciones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003267907"/>
                  </a:ext>
                </a:extLst>
              </a:tr>
              <a:tr h="83757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externa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390185899"/>
                  </a:ext>
                </a:extLst>
              </a:tr>
              <a:tr h="83757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Especialización productiva en RRNN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587305701"/>
                  </a:ext>
                </a:extLst>
              </a:tr>
              <a:tr h="83757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privada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762996896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4DFE8A7-47E2-4471-8F2F-567A57035632}"/>
              </a:ext>
            </a:extLst>
          </p:cNvPr>
          <p:cNvGraphicFramePr>
            <a:graphicFrameLocks noGrp="1"/>
          </p:cNvGraphicFramePr>
          <p:nvPr/>
        </p:nvGraphicFramePr>
        <p:xfrm>
          <a:off x="7308959" y="1616149"/>
          <a:ext cx="2268000" cy="5020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198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621802">
                  <a:extLst>
                    <a:ext uri="{9D8B030D-6E8A-4147-A177-3AD203B41FA5}">
                      <a16:colId xmlns:a16="http://schemas.microsoft.com/office/drawing/2014/main" val="2915935806"/>
                    </a:ext>
                  </a:extLst>
                </a:gridCol>
              </a:tblGrid>
              <a:tr h="805568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Innovación</a:t>
                      </a:r>
                    </a:p>
                    <a:p>
                      <a:pPr algn="ctr"/>
                      <a:r>
                        <a:rPr lang="es-CL" dirty="0"/>
                        <a:t>(16%)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70251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 en I+D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70251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Conexiones fijas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70251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pt-BR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biblioteca por alumno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003267907"/>
                  </a:ext>
                </a:extLst>
              </a:tr>
              <a:tr h="70251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Títulos de biblioteca por alumno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390185899"/>
                  </a:ext>
                </a:extLst>
              </a:tr>
              <a:tr h="70251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CONYCIT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587305701"/>
                  </a:ext>
                </a:extLst>
              </a:tr>
              <a:tr h="70251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patentes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762996896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1186952-2318-4204-AAC7-8D4C5C3A92C9}"/>
              </a:ext>
            </a:extLst>
          </p:cNvPr>
          <p:cNvGraphicFramePr>
            <a:graphicFrameLocks noGrp="1"/>
          </p:cNvGraphicFramePr>
          <p:nvPr/>
        </p:nvGraphicFramePr>
        <p:xfrm>
          <a:off x="9673236" y="1616149"/>
          <a:ext cx="2268000" cy="502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51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590749">
                  <a:extLst>
                    <a:ext uri="{9D8B030D-6E8A-4147-A177-3AD203B41FA5}">
                      <a16:colId xmlns:a16="http://schemas.microsoft.com/office/drawing/2014/main" val="524008443"/>
                    </a:ext>
                  </a:extLst>
                </a:gridCol>
              </a:tblGrid>
              <a:tr h="795203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/>
                        <a:t>Factor empresarial (13%)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8450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Colocaciones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84508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Profesionales y técnicos sobre ocupados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8450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Ventas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003267907"/>
                  </a:ext>
                </a:extLst>
              </a:tr>
              <a:tr h="84508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Gerentes y admin sobre ocupados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390185899"/>
                  </a:ext>
                </a:extLst>
              </a:tr>
              <a:tr h="845089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Variación </a:t>
                      </a:r>
                      <a:r>
                        <a:rPr lang="es-CL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empresas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587305701"/>
                  </a:ext>
                </a:extLst>
              </a:tr>
            </a:tbl>
          </a:graphicData>
        </a:graphic>
      </p:graphicFrame>
      <p:pic>
        <p:nvPicPr>
          <p:cNvPr id="11" name="Picture 4" descr="LOGOSUBDERE-05.png">
            <a:extLst>
              <a:ext uri="{FF2B5EF4-FFF2-40B4-BE49-F238E27FC236}">
                <a16:creationId xmlns:a16="http://schemas.microsoft.com/office/drawing/2014/main" id="{37479E9D-CAFC-424B-BC59-F7786DADC4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0" y="-2490"/>
            <a:ext cx="1091379" cy="9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B4CF317-63F3-495F-9F81-F89BB036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323009" y="6643473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34043BB7-ABC1-492B-B6E3-B5F67807AAC9}"/>
              </a:ext>
            </a:extLst>
          </p:cNvPr>
          <p:cNvSpPr txBox="1">
            <a:spLocks noGrp="1"/>
          </p:cNvSpPr>
          <p:nvPr/>
        </p:nvSpPr>
        <p:spPr bwMode="auto">
          <a:xfrm>
            <a:off x="390519" y="6618706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301A3FD-A8E3-44B1-BD38-CA7E6C784F0B}"/>
              </a:ext>
            </a:extLst>
          </p:cNvPr>
          <p:cNvSpPr txBox="1">
            <a:spLocks/>
          </p:cNvSpPr>
          <p:nvPr/>
        </p:nvSpPr>
        <p:spPr>
          <a:xfrm>
            <a:off x="3311857" y="167471"/>
            <a:ext cx="5533649" cy="88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b="1" dirty="0"/>
              <a:t>Productividad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E5F5251-9060-4BE5-A1FA-64D4DA856C03}"/>
              </a:ext>
            </a:extLst>
          </p:cNvPr>
          <p:cNvSpPr/>
          <p:nvPr/>
        </p:nvSpPr>
        <p:spPr>
          <a:xfrm>
            <a:off x="216128" y="1277901"/>
            <a:ext cx="11725108" cy="132558"/>
          </a:xfrm>
          <a:prstGeom prst="rect">
            <a:avLst/>
          </a:prstGeom>
          <a:solidFill>
            <a:srgbClr val="E63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6036FBB-E54E-4F42-AED1-B16F8853F339}"/>
              </a:ext>
            </a:extLst>
          </p:cNvPr>
          <p:cNvSpPr txBox="1">
            <a:spLocks/>
          </p:cNvSpPr>
          <p:nvPr/>
        </p:nvSpPr>
        <p:spPr>
          <a:xfrm>
            <a:off x="8162318" y="201580"/>
            <a:ext cx="3639764" cy="82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b="1" dirty="0"/>
              <a:t>5 Factores </a:t>
            </a:r>
          </a:p>
          <a:p>
            <a:pPr algn="ctr"/>
            <a:r>
              <a:rPr lang="es-CL" sz="4800" b="1" dirty="0"/>
              <a:t>31 Variables</a:t>
            </a:r>
          </a:p>
        </p:txBody>
      </p:sp>
    </p:spTree>
    <p:extLst>
      <p:ext uri="{BB962C8B-B14F-4D97-AF65-F5344CB8AC3E}">
        <p14:creationId xmlns:p14="http://schemas.microsoft.com/office/powerpoint/2010/main" val="254706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10">
            <a:extLst>
              <a:ext uri="{FF2B5EF4-FFF2-40B4-BE49-F238E27FC236}">
                <a16:creationId xmlns:a16="http://schemas.microsoft.com/office/drawing/2014/main" id="{3E073DEB-52D2-42BA-AC8B-A9A42751AF99}"/>
              </a:ext>
            </a:extLst>
          </p:cNvPr>
          <p:cNvSpPr txBox="1">
            <a:spLocks noGrp="1"/>
          </p:cNvSpPr>
          <p:nvPr/>
        </p:nvSpPr>
        <p:spPr bwMode="auto">
          <a:xfrm>
            <a:off x="634620" y="6586909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pic>
        <p:nvPicPr>
          <p:cNvPr id="25" name="Imagen 5">
            <a:extLst>
              <a:ext uri="{FF2B5EF4-FFF2-40B4-BE49-F238E27FC236}">
                <a16:creationId xmlns:a16="http://schemas.microsoft.com/office/drawing/2014/main" id="{D9B3ACBF-0C07-49EC-838E-0A51DDDE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467042" y="6638272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LOGOSUBDERE-05.png">
            <a:extLst>
              <a:ext uri="{FF2B5EF4-FFF2-40B4-BE49-F238E27FC236}">
                <a16:creationId xmlns:a16="http://schemas.microsoft.com/office/drawing/2014/main" id="{0A877CDE-A8E2-485D-A1CB-CDCA7CED61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562" y="0"/>
            <a:ext cx="1091379" cy="9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DE34DF4-8F44-43DF-A917-F52D68134100}"/>
              </a:ext>
            </a:extLst>
          </p:cNvPr>
          <p:cNvSpPr/>
          <p:nvPr/>
        </p:nvSpPr>
        <p:spPr>
          <a:xfrm>
            <a:off x="842167" y="613956"/>
            <a:ext cx="195943" cy="5473336"/>
          </a:xfrm>
          <a:prstGeom prst="rect">
            <a:avLst/>
          </a:prstGeom>
          <a:solidFill>
            <a:srgbClr val="E63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E681FA-25F4-428E-93A8-8283B18B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8</a:t>
            </a:fld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F6664D-177C-4594-BC4A-C0B1DBF8D321}"/>
              </a:ext>
            </a:extLst>
          </p:cNvPr>
          <p:cNvSpPr txBox="1"/>
          <p:nvPr/>
        </p:nvSpPr>
        <p:spPr>
          <a:xfrm>
            <a:off x="1934452" y="1463173"/>
            <a:ext cx="86150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/>
              <a:t>La dimensión Sustentabilidad contiene 4 factores que explican el fenómeno de esa dimensión. Estos son: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2000" b="1" u="sng" dirty="0" smtClean="0"/>
              <a:t>Capital </a:t>
            </a:r>
            <a:r>
              <a:rPr lang="es-CL" sz="2000" b="1" u="sng" dirty="0"/>
              <a:t>Humano</a:t>
            </a:r>
            <a:r>
              <a:rPr lang="es-CL" sz="2000" b="1" dirty="0"/>
              <a:t>, con una importancia o interpretación del 31% de la dimensión. Contiene 6 variables, y el Promedio PSU per </a:t>
            </a:r>
            <a:r>
              <a:rPr lang="es-CL" sz="2000" b="1" dirty="0" smtClean="0"/>
              <a:t>cápita </a:t>
            </a:r>
            <a:r>
              <a:rPr lang="es-CL" sz="2000" b="1" dirty="0"/>
              <a:t>es el más relevante, con un peso dentro del factor de 43%.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2000" b="1" u="sng" dirty="0" smtClean="0"/>
              <a:t>Capital </a:t>
            </a:r>
            <a:r>
              <a:rPr lang="es-CL" sz="2000" b="1" u="sng" dirty="0"/>
              <a:t>Ambiental</a:t>
            </a:r>
            <a:r>
              <a:rPr lang="es-CL" sz="2000" b="1" dirty="0"/>
              <a:t>, con una importancia o interpretación del 25% de la dimensión. Contiene 4 variables, y el Bosque Natural y Mixto es la más relevante, con un peso dentro del factor de 36%.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2000" b="1" u="sng" dirty="0" smtClean="0"/>
              <a:t>Capital </a:t>
            </a:r>
            <a:r>
              <a:rPr lang="es-CL" sz="2000" b="1" u="sng" dirty="0"/>
              <a:t>Natural</a:t>
            </a:r>
            <a:r>
              <a:rPr lang="es-CL" sz="2000" b="1" dirty="0"/>
              <a:t>, con una importancia o interpretación del 25% de la dimensión. Contiene 3 variables, y las Emisiones al Agua per </a:t>
            </a:r>
            <a:r>
              <a:rPr lang="es-CL" sz="2000" b="1" dirty="0" smtClean="0"/>
              <a:t>cápita </a:t>
            </a:r>
            <a:r>
              <a:rPr lang="es-CL" sz="2000" b="1" dirty="0"/>
              <a:t>es la más relevante, con un peso dentro del factor de 45%.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L" sz="2000" b="1" u="sng" dirty="0" smtClean="0"/>
              <a:t>Capital </a:t>
            </a:r>
            <a:r>
              <a:rPr lang="es-CL" sz="2000" b="1" u="sng" dirty="0"/>
              <a:t>Físico</a:t>
            </a:r>
            <a:r>
              <a:rPr lang="es-CL" sz="2000" b="1" dirty="0"/>
              <a:t>, con una importancia o interpretación del 19% de la dimensión. Contiene 2 variables, que son Inversión Privada per </a:t>
            </a:r>
            <a:r>
              <a:rPr lang="es-CL" sz="2000" b="1" dirty="0" smtClean="0"/>
              <a:t>cápita, </a:t>
            </a:r>
            <a:r>
              <a:rPr lang="es-CL" sz="2000" b="1" dirty="0"/>
              <a:t>e Inversión Extranjera acumulada per </a:t>
            </a:r>
            <a:r>
              <a:rPr lang="es-CL" sz="2000" b="1" dirty="0" smtClean="0"/>
              <a:t>cápita, </a:t>
            </a:r>
            <a:r>
              <a:rPr lang="es-CL" sz="2000" b="1" dirty="0"/>
              <a:t>con un peso dentro del factor de 50% cada una.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065A93-1997-43FD-BD83-F3A05129906E}"/>
              </a:ext>
            </a:extLst>
          </p:cNvPr>
          <p:cNvSpPr txBox="1"/>
          <p:nvPr/>
        </p:nvSpPr>
        <p:spPr>
          <a:xfrm>
            <a:off x="1382487" y="283537"/>
            <a:ext cx="9022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199356"/>
                </a:solidFill>
                <a:latin typeface="+mj-lt"/>
              </a:rPr>
              <a:t>La dimensión Sustentabilidad y sus Factores </a:t>
            </a:r>
          </a:p>
        </p:txBody>
      </p:sp>
    </p:spTree>
    <p:extLst>
      <p:ext uri="{BB962C8B-B14F-4D97-AF65-F5344CB8AC3E}">
        <p14:creationId xmlns:p14="http://schemas.microsoft.com/office/powerpoint/2010/main" val="402176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25F57D3-487C-4F86-87CB-F388A115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6D5-2F86-46D8-8B15-04F60F22C44D}" type="slidenum">
              <a:rPr lang="es-CL" smtClean="0"/>
              <a:t>9</a:t>
            </a:fld>
            <a:endParaRPr lang="es-CL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20B2D22-3D73-49FB-9F44-9E7494CA7F8A}"/>
              </a:ext>
            </a:extLst>
          </p:cNvPr>
          <p:cNvGraphicFramePr>
            <a:graphicFrameLocks noGrp="1"/>
          </p:cNvGraphicFramePr>
          <p:nvPr/>
        </p:nvGraphicFramePr>
        <p:xfrm>
          <a:off x="3165106" y="1552352"/>
          <a:ext cx="2880000" cy="5066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236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744764">
                  <a:extLst>
                    <a:ext uri="{9D8B030D-6E8A-4147-A177-3AD203B41FA5}">
                      <a16:colId xmlns:a16="http://schemas.microsoft.com/office/drawing/2014/main" val="2648838423"/>
                    </a:ext>
                  </a:extLst>
                </a:gridCol>
              </a:tblGrid>
              <a:tr h="847955"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Capital </a:t>
                      </a:r>
                      <a:r>
                        <a:rPr lang="es-CL" sz="2000" dirty="0"/>
                        <a:t>natural</a:t>
                      </a:r>
                    </a:p>
                    <a:p>
                      <a:pPr algn="ctr"/>
                      <a:r>
                        <a:rPr lang="es-CL" sz="2000" dirty="0"/>
                        <a:t>(25%)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10546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Bosque natural y mixto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10546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Especies amenazadas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10546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Áreas con mantenimiento municipal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2592907"/>
                  </a:ext>
                </a:extLst>
              </a:tr>
              <a:tr h="10546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Concesiones mineras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6889685"/>
                  </a:ext>
                </a:extLst>
              </a:tr>
            </a:tbl>
          </a:graphicData>
        </a:graphic>
      </p:graphicFrame>
      <p:pic>
        <p:nvPicPr>
          <p:cNvPr id="11" name="Picture 4" descr="LOGOSUBDERE-05.png">
            <a:extLst>
              <a:ext uri="{FF2B5EF4-FFF2-40B4-BE49-F238E27FC236}">
                <a16:creationId xmlns:a16="http://schemas.microsoft.com/office/drawing/2014/main" id="{37479E9D-CAFC-424B-BC59-F7786DADC4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0" y="-2490"/>
            <a:ext cx="1091379" cy="9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B4CF317-63F3-495F-9F81-F89BB036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45505" r="4851" b="42650"/>
          <a:stretch>
            <a:fillRect/>
          </a:stretch>
        </p:blipFill>
        <p:spPr bwMode="auto">
          <a:xfrm>
            <a:off x="2323009" y="6643473"/>
            <a:ext cx="11811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34043BB7-ABC1-492B-B6E3-B5F67807AAC9}"/>
              </a:ext>
            </a:extLst>
          </p:cNvPr>
          <p:cNvSpPr txBox="1">
            <a:spLocks noGrp="1"/>
          </p:cNvSpPr>
          <p:nvPr/>
        </p:nvSpPr>
        <p:spPr bwMode="auto">
          <a:xfrm>
            <a:off x="390519" y="6618706"/>
            <a:ext cx="11262411" cy="27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900">
                <a:solidFill>
                  <a:srgbClr val="898989"/>
                </a:solidFill>
                <a:latin typeface="Verdana" panose="020B0604030504040204" pitchFamily="34" charset="0"/>
              </a:rPr>
              <a:t>Gobierno de Chile | SUBDERE | 								Versión borrador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301A3FD-A8E3-44B1-BD38-CA7E6C784F0B}"/>
              </a:ext>
            </a:extLst>
          </p:cNvPr>
          <p:cNvSpPr txBox="1">
            <a:spLocks/>
          </p:cNvSpPr>
          <p:nvPr/>
        </p:nvSpPr>
        <p:spPr>
          <a:xfrm>
            <a:off x="3329175" y="157158"/>
            <a:ext cx="5533649" cy="884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b="1" dirty="0"/>
              <a:t>Sustentabilidad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292F2691-77D7-408C-8611-94D99A407EED}"/>
              </a:ext>
            </a:extLst>
          </p:cNvPr>
          <p:cNvGraphicFramePr>
            <a:graphicFrameLocks noGrp="1"/>
          </p:cNvGraphicFramePr>
          <p:nvPr/>
        </p:nvGraphicFramePr>
        <p:xfrm>
          <a:off x="216310" y="1552352"/>
          <a:ext cx="2880000" cy="506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945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728055">
                  <a:extLst>
                    <a:ext uri="{9D8B030D-6E8A-4147-A177-3AD203B41FA5}">
                      <a16:colId xmlns:a16="http://schemas.microsoft.com/office/drawing/2014/main" val="3727310256"/>
                    </a:ext>
                  </a:extLst>
                </a:gridCol>
              </a:tblGrid>
              <a:tr h="851090"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Capital </a:t>
                      </a:r>
                      <a:r>
                        <a:rPr lang="es-CL" sz="2000" dirty="0"/>
                        <a:t>humano</a:t>
                      </a:r>
                    </a:p>
                    <a:p>
                      <a:pPr algn="ctr"/>
                      <a:r>
                        <a:rPr lang="es-CL" sz="2000" dirty="0"/>
                        <a:t>(31%)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70254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PSU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70254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Titulados educación superior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70254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SIMCE promedio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612592907"/>
                  </a:ext>
                </a:extLst>
              </a:tr>
              <a:tr h="7025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docente educación media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3716889685"/>
                  </a:ext>
                </a:extLst>
              </a:tr>
              <a:tr h="7025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docente educación </a:t>
                      </a:r>
                      <a:r>
                        <a:rPr lang="es-CL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parvularia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003267907"/>
                  </a:ext>
                </a:extLst>
              </a:tr>
              <a:tr h="70254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 deserción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2000" marR="7620" marT="7620" marB="0" anchor="ctr"/>
                </a:tc>
                <a:extLst>
                  <a:ext uri="{0D108BD9-81ED-4DB2-BD59-A6C34878D82A}">
                    <a16:rowId xmlns:a16="http://schemas.microsoft.com/office/drawing/2014/main" val="2390185899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C7E18BF8-FFD2-45B8-BE9C-20F51A0CB166}"/>
              </a:ext>
            </a:extLst>
          </p:cNvPr>
          <p:cNvGraphicFramePr>
            <a:graphicFrameLocks noGrp="1"/>
          </p:cNvGraphicFramePr>
          <p:nvPr/>
        </p:nvGraphicFramePr>
        <p:xfrm>
          <a:off x="6113171" y="1552350"/>
          <a:ext cx="2880000" cy="506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236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744764">
                  <a:extLst>
                    <a:ext uri="{9D8B030D-6E8A-4147-A177-3AD203B41FA5}">
                      <a16:colId xmlns:a16="http://schemas.microsoft.com/office/drawing/2014/main" val="2648838423"/>
                    </a:ext>
                  </a:extLst>
                </a:gridCol>
              </a:tblGrid>
              <a:tr h="866416"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/>
                        <a:t>Calidad medioambiental</a:t>
                      </a:r>
                    </a:p>
                    <a:p>
                      <a:pPr algn="ctr"/>
                      <a:r>
                        <a:rPr lang="es-CL" sz="2000"/>
                        <a:t>(25%)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139998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Emisiones al agua per</a:t>
                      </a:r>
                    </a:p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139998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Emisiones de fuentes fijas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  <a:tr h="139998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Sitios contaminados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2592907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77050A01-3C27-43E7-9DC8-E9F41D5C6444}"/>
              </a:ext>
            </a:extLst>
          </p:cNvPr>
          <p:cNvGraphicFramePr>
            <a:graphicFrameLocks noGrp="1"/>
          </p:cNvGraphicFramePr>
          <p:nvPr/>
        </p:nvGraphicFramePr>
        <p:xfrm>
          <a:off x="9061236" y="1558770"/>
          <a:ext cx="2880000" cy="506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236">
                  <a:extLst>
                    <a:ext uri="{9D8B030D-6E8A-4147-A177-3AD203B41FA5}">
                      <a16:colId xmlns:a16="http://schemas.microsoft.com/office/drawing/2014/main" val="605933892"/>
                    </a:ext>
                  </a:extLst>
                </a:gridCol>
                <a:gridCol w="744764">
                  <a:extLst>
                    <a:ext uri="{9D8B030D-6E8A-4147-A177-3AD203B41FA5}">
                      <a16:colId xmlns:a16="http://schemas.microsoft.com/office/drawing/2014/main" val="2648838423"/>
                    </a:ext>
                  </a:extLst>
                </a:gridCol>
              </a:tblGrid>
              <a:tr h="878138">
                <a:tc gridSpan="2"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Capital </a:t>
                      </a:r>
                      <a:r>
                        <a:rPr lang="es-CL" sz="2000" dirty="0"/>
                        <a:t>físico</a:t>
                      </a:r>
                    </a:p>
                    <a:p>
                      <a:pPr algn="ctr"/>
                      <a:r>
                        <a:rPr lang="es-CL" sz="2000" dirty="0"/>
                        <a:t>(19%)</a:t>
                      </a:r>
                    </a:p>
                  </a:txBody>
                  <a:tcPr anchor="ctr">
                    <a:solidFill>
                      <a:srgbClr val="006C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870901"/>
                  </a:ext>
                </a:extLst>
              </a:tr>
              <a:tr h="2094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privada acumulada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9168562"/>
                  </a:ext>
                </a:extLst>
              </a:tr>
              <a:tr h="20941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extranjera acumulada per cápita</a:t>
                      </a:r>
                    </a:p>
                  </a:txBody>
                  <a:tcPr marL="720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2148228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1385956A-ADB2-46CE-8D24-ECD82990845C}"/>
              </a:ext>
            </a:extLst>
          </p:cNvPr>
          <p:cNvSpPr/>
          <p:nvPr/>
        </p:nvSpPr>
        <p:spPr>
          <a:xfrm>
            <a:off x="216128" y="1246002"/>
            <a:ext cx="11725108" cy="132558"/>
          </a:xfrm>
          <a:prstGeom prst="rect">
            <a:avLst/>
          </a:prstGeom>
          <a:solidFill>
            <a:srgbClr val="E63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72B31626-25D4-48F6-BBB5-E3D527B465B2}"/>
              </a:ext>
            </a:extLst>
          </p:cNvPr>
          <p:cNvSpPr txBox="1">
            <a:spLocks/>
          </p:cNvSpPr>
          <p:nvPr/>
        </p:nvSpPr>
        <p:spPr>
          <a:xfrm>
            <a:off x="8162318" y="201580"/>
            <a:ext cx="3639764" cy="82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b="1" dirty="0"/>
              <a:t>4 Factores </a:t>
            </a:r>
          </a:p>
          <a:p>
            <a:pPr algn="ctr"/>
            <a:r>
              <a:rPr lang="es-CL" sz="4800" b="1" dirty="0"/>
              <a:t>15 Variables</a:t>
            </a:r>
          </a:p>
        </p:txBody>
      </p:sp>
    </p:spTree>
    <p:extLst>
      <p:ext uri="{BB962C8B-B14F-4D97-AF65-F5344CB8AC3E}">
        <p14:creationId xmlns:p14="http://schemas.microsoft.com/office/powerpoint/2010/main" val="419181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D859F3F115E74BBDA664A2A5EB84AB" ma:contentTypeVersion="5" ma:contentTypeDescription="Crear nuevo documento." ma:contentTypeScope="" ma:versionID="0c911f049725a6d13d5e522a62bd4ec0">
  <xsd:schema xmlns:xsd="http://www.w3.org/2001/XMLSchema" xmlns:xs="http://www.w3.org/2001/XMLSchema" xmlns:p="http://schemas.microsoft.com/office/2006/metadata/properties" xmlns:ns3="31af1973-c339-4d8e-8361-04f10fbe5ff3" xmlns:ns4="365d601a-ab24-499b-8bbc-862e9864e6f3" targetNamespace="http://schemas.microsoft.com/office/2006/metadata/properties" ma:root="true" ma:fieldsID="c0636c265deb1230ce54f4e492acfc54" ns3:_="" ns4:_="">
    <xsd:import namespace="31af1973-c339-4d8e-8361-04f10fbe5ff3"/>
    <xsd:import namespace="365d601a-ab24-499b-8bbc-862e9864e6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f1973-c339-4d8e-8361-04f10fbe5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d601a-ab24-499b-8bbc-862e9864e6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E4F73-6F8F-459D-8B4A-7170E2673657}">
  <ds:schemaRefs>
    <ds:schemaRef ds:uri="http://schemas.microsoft.com/office/infopath/2007/PartnerControls"/>
    <ds:schemaRef ds:uri="365d601a-ab24-499b-8bbc-862e9864e6f3"/>
    <ds:schemaRef ds:uri="31af1973-c339-4d8e-8361-04f10fbe5ff3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DE5DAE8-C39A-4D91-A2DC-B8F296E775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B89E83-230E-4310-8592-EC4F3218F96D}">
  <ds:schemaRefs>
    <ds:schemaRef ds:uri="31af1973-c339-4d8e-8361-04f10fbe5ff3"/>
    <ds:schemaRef ds:uri="365d601a-ab24-499b-8bbc-862e9864e6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13290</TotalTime>
  <Words>3529</Words>
  <Application>Microsoft Office PowerPoint</Application>
  <PresentationFormat>Panorámica</PresentationFormat>
  <Paragraphs>521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Aharoni</vt:lpstr>
      <vt:lpstr>Arial</vt:lpstr>
      <vt:lpstr>Arial Black</vt:lpstr>
      <vt:lpstr>Calibri</vt:lpstr>
      <vt:lpstr>Calibri Light</vt:lpstr>
      <vt:lpstr>Times New Roman</vt:lpstr>
      <vt:lpstr>Verdana</vt:lpstr>
      <vt:lpstr>ヒラギノ角ゴ Pro W3</vt:lpstr>
      <vt:lpstr>Office Theme</vt:lpstr>
      <vt:lpstr>Presentación de PowerPoint</vt:lpstr>
      <vt:lpstr>Presentación de PowerPoint</vt:lpstr>
      <vt:lpstr>Presentación de PowerPoint</vt:lpstr>
      <vt:lpstr>Factores Relevantes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Comparación con ICR 2008 </vt:lpstr>
      <vt:lpstr>Presentación de PowerPoint</vt:lpstr>
      <vt:lpstr>Edición anterior vs actual</vt:lpstr>
      <vt:lpstr>Presentación de PowerPoint</vt:lpstr>
      <vt:lpstr>Situación por Región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Importancia del ICR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Gracia Rodrigo Baali</dc:creator>
  <cp:lastModifiedBy>Gracia Rodrigo Baali</cp:lastModifiedBy>
  <cp:revision>140</cp:revision>
  <dcterms:created xsi:type="dcterms:W3CDTF">2021-01-25T15:48:07Z</dcterms:created>
  <dcterms:modified xsi:type="dcterms:W3CDTF">2021-05-06T15:45:20Z</dcterms:modified>
</cp:coreProperties>
</file>